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4" r:id="rId9"/>
    <p:sldId id="262" r:id="rId10"/>
    <p:sldId id="263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7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611FBF9-CA72-4F60-880D-12AB427620C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F4EE517-A2A1-4CA7-8384-288647E4040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latin typeface="Arial Black" pitchFamily="34" charset="0"/>
              </a:rPr>
              <a:t>RESOLUSI </a:t>
            </a:r>
            <a:r>
              <a:rPr lang="en-US" sz="4400" b="1" dirty="0">
                <a:latin typeface="Arial Black" pitchFamily="34" charset="0"/>
              </a:rPr>
              <a:t>LITERASI YPTD 2022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914650"/>
            <a:ext cx="80772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Keempat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 err="1" smtClean="0"/>
              <a:t>Menerbitkan</a:t>
            </a:r>
            <a:r>
              <a:rPr lang="en-US" sz="4000" dirty="0" smtClean="0"/>
              <a:t> </a:t>
            </a:r>
            <a:r>
              <a:rPr lang="en-US" sz="4000" dirty="0" err="1" smtClean="0"/>
              <a:t>Buku</a:t>
            </a:r>
            <a:r>
              <a:rPr lang="en-US" sz="4000" dirty="0" smtClean="0"/>
              <a:t> </a:t>
            </a:r>
            <a:r>
              <a:rPr lang="en-US" sz="4000" dirty="0" err="1" smtClean="0"/>
              <a:t>Peringatan</a:t>
            </a:r>
            <a:r>
              <a:rPr lang="en-US" sz="4000" dirty="0" smtClean="0"/>
              <a:t> 70 </a:t>
            </a:r>
            <a:r>
              <a:rPr lang="en-US" sz="4000" dirty="0" err="1" smtClean="0"/>
              <a:t>Tahun</a:t>
            </a:r>
            <a:r>
              <a:rPr lang="en-US" sz="4000" dirty="0" smtClean="0"/>
              <a:t> </a:t>
            </a:r>
            <a:r>
              <a:rPr lang="en-US" sz="4000" dirty="0" err="1" smtClean="0"/>
              <a:t>Thamrin</a:t>
            </a:r>
            <a:r>
              <a:rPr lang="en-US" sz="4000" dirty="0" smtClean="0"/>
              <a:t> </a:t>
            </a:r>
            <a:r>
              <a:rPr lang="en-US" sz="4000" dirty="0" err="1" smtClean="0"/>
              <a:t>Dahlan</a:t>
            </a:r>
            <a:r>
              <a:rPr lang="en-US" sz="4000" dirty="0" smtClean="0"/>
              <a:t>. </a:t>
            </a:r>
          </a:p>
          <a:p>
            <a:endParaRPr lang="en-US" sz="4000" dirty="0"/>
          </a:p>
          <a:p>
            <a:r>
              <a:rPr lang="en-US" sz="4000" dirty="0" smtClean="0"/>
              <a:t>Isi </a:t>
            </a:r>
            <a:r>
              <a:rPr lang="en-US" sz="4000" dirty="0" err="1" smtClean="0"/>
              <a:t>buku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pendapat</a:t>
            </a:r>
            <a:r>
              <a:rPr lang="en-US" sz="4000" dirty="0" smtClean="0"/>
              <a:t> </a:t>
            </a:r>
            <a:r>
              <a:rPr lang="en-US" sz="4000" dirty="0" err="1" smtClean="0"/>
              <a:t>Keluarga</a:t>
            </a:r>
            <a:r>
              <a:rPr lang="en-US" sz="4000" dirty="0" smtClean="0"/>
              <a:t>, </a:t>
            </a:r>
            <a:r>
              <a:rPr lang="en-US" sz="4000" dirty="0" err="1" smtClean="0"/>
              <a:t>sahabat</a:t>
            </a:r>
            <a:r>
              <a:rPr lang="en-US" sz="4000" dirty="0" smtClean="0"/>
              <a:t> </a:t>
            </a:r>
            <a:r>
              <a:rPr lang="en-US" sz="4000" dirty="0" err="1" smtClean="0"/>
              <a:t>penulis</a:t>
            </a:r>
            <a:r>
              <a:rPr lang="en-US" sz="4000" dirty="0" smtClean="0"/>
              <a:t> , </a:t>
            </a:r>
            <a:r>
              <a:rPr lang="en-US" sz="4000" dirty="0" err="1" smtClean="0"/>
              <a:t>teman</a:t>
            </a:r>
            <a:r>
              <a:rPr lang="en-US" sz="4000" dirty="0" smtClean="0"/>
              <a:t>, </a:t>
            </a:r>
            <a:r>
              <a:rPr lang="en-US" sz="4000" dirty="0" err="1" smtClean="0"/>
              <a:t>kolega</a:t>
            </a:r>
            <a:r>
              <a:rPr lang="en-US" sz="4000" dirty="0" smtClean="0"/>
              <a:t>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bentuk</a:t>
            </a:r>
            <a:r>
              <a:rPr lang="en-US" sz="4000" dirty="0" smtClean="0"/>
              <a:t> </a:t>
            </a:r>
            <a:r>
              <a:rPr lang="en-US" sz="4000" dirty="0" err="1" smtClean="0"/>
              <a:t>tulisan</a:t>
            </a:r>
            <a:r>
              <a:rPr lang="en-US" sz="4000" dirty="0" smtClean="0"/>
              <a:t> </a:t>
            </a:r>
            <a:r>
              <a:rPr lang="en-US" sz="4000" dirty="0" err="1" smtClean="0"/>
              <a:t>tentang</a:t>
            </a:r>
            <a:r>
              <a:rPr lang="en-US" sz="4000" dirty="0" smtClean="0"/>
              <a:t> </a:t>
            </a:r>
            <a:r>
              <a:rPr lang="en-US" sz="4000" dirty="0" err="1" smtClean="0"/>
              <a:t>sosok</a:t>
            </a:r>
            <a:r>
              <a:rPr lang="en-US" sz="4000" dirty="0" smtClean="0"/>
              <a:t> TD.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1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Kelima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err="1" smtClean="0"/>
              <a:t>Memperingati</a:t>
            </a:r>
            <a:r>
              <a:rPr lang="en-US" sz="2800" dirty="0" smtClean="0"/>
              <a:t> HUT </a:t>
            </a:r>
            <a:r>
              <a:rPr lang="en-US" sz="2800" dirty="0" err="1" smtClean="0"/>
              <a:t>ke</a:t>
            </a:r>
            <a:r>
              <a:rPr lang="en-US" sz="2800" dirty="0" smtClean="0"/>
              <a:t> – 2 </a:t>
            </a:r>
            <a:r>
              <a:rPr lang="en-US" sz="2800" dirty="0" err="1" smtClean="0"/>
              <a:t>Yayasan</a:t>
            </a:r>
            <a:r>
              <a:rPr lang="en-US" sz="2800" dirty="0" smtClean="0"/>
              <a:t> </a:t>
            </a:r>
            <a:r>
              <a:rPr lang="en-US" sz="2800" dirty="0" err="1" smtClean="0"/>
              <a:t>Pusaka</a:t>
            </a:r>
            <a:r>
              <a:rPr lang="en-US" sz="2800" dirty="0" smtClean="0"/>
              <a:t> </a:t>
            </a:r>
            <a:r>
              <a:rPr lang="en-US" sz="2800" dirty="0" err="1" smtClean="0"/>
              <a:t>Thamrin</a:t>
            </a:r>
            <a:r>
              <a:rPr lang="en-US" sz="2800" dirty="0" smtClean="0"/>
              <a:t> </a:t>
            </a:r>
            <a:r>
              <a:rPr lang="en-US" sz="2800" dirty="0" err="1" smtClean="0"/>
              <a:t>Dahlan</a:t>
            </a:r>
            <a:r>
              <a:rPr lang="en-US" sz="2800" dirty="0" smtClean="0"/>
              <a:t> (YPTD) </a:t>
            </a:r>
            <a:r>
              <a:rPr lang="en-US" sz="2800" dirty="0" err="1" smtClean="0"/>
              <a:t>Jum’at</a:t>
            </a:r>
            <a:r>
              <a:rPr lang="en-US" sz="2800" dirty="0" smtClean="0"/>
              <a:t> 19 </a:t>
            </a:r>
            <a:r>
              <a:rPr lang="en-US" sz="2800" dirty="0" err="1" smtClean="0"/>
              <a:t>Agustus</a:t>
            </a:r>
            <a:r>
              <a:rPr lang="en-US" sz="2800" dirty="0" smtClean="0"/>
              <a:t> 2022 di </a:t>
            </a:r>
            <a:r>
              <a:rPr lang="en-US" sz="2800" dirty="0" err="1" smtClean="0"/>
              <a:t>Gedung</a:t>
            </a:r>
            <a:r>
              <a:rPr lang="en-US" sz="2800" dirty="0" smtClean="0"/>
              <a:t> </a:t>
            </a:r>
            <a:r>
              <a:rPr lang="en-US" sz="2800" dirty="0" err="1" smtClean="0"/>
              <a:t>Perpustakaan</a:t>
            </a:r>
            <a:r>
              <a:rPr lang="en-US" sz="2800" dirty="0" smtClean="0"/>
              <a:t> </a:t>
            </a:r>
            <a:r>
              <a:rPr lang="en-US" sz="2800" dirty="0" err="1" smtClean="0"/>
              <a:t>Nasional</a:t>
            </a:r>
            <a:r>
              <a:rPr lang="en-US" sz="2800" dirty="0" smtClean="0"/>
              <a:t> </a:t>
            </a:r>
            <a:r>
              <a:rPr lang="en-US" sz="2800" dirty="0" err="1" smtClean="0"/>
              <a:t>Jalan</a:t>
            </a:r>
            <a:r>
              <a:rPr lang="en-US" sz="2800" dirty="0" smtClean="0"/>
              <a:t> </a:t>
            </a:r>
            <a:r>
              <a:rPr lang="en-US" sz="2800" dirty="0" err="1" smtClean="0"/>
              <a:t>Merdeka</a:t>
            </a:r>
            <a:r>
              <a:rPr lang="en-US" sz="2800" dirty="0" smtClean="0"/>
              <a:t> Selatan Jakarta </a:t>
            </a:r>
            <a:r>
              <a:rPr lang="en-US" sz="2800" dirty="0" err="1" smtClean="0"/>
              <a:t>Pusat</a:t>
            </a:r>
            <a:r>
              <a:rPr lang="en-US" sz="2800" dirty="0" smtClean="0"/>
              <a:t>. </a:t>
            </a:r>
          </a:p>
          <a:p>
            <a:endParaRPr lang="en-US" sz="2800" dirty="0"/>
          </a:p>
          <a:p>
            <a:r>
              <a:rPr lang="en-US" sz="2800" dirty="0" err="1" smtClean="0"/>
              <a:t>InshaAllah</a:t>
            </a:r>
            <a:r>
              <a:rPr lang="en-US" sz="2800" dirty="0" smtClean="0"/>
              <a:t> </a:t>
            </a:r>
            <a:r>
              <a:rPr lang="en-US" sz="2800" dirty="0" err="1" smtClean="0"/>
              <a:t>Bapak</a:t>
            </a:r>
            <a:r>
              <a:rPr lang="en-US" sz="2800" dirty="0" smtClean="0"/>
              <a:t> </a:t>
            </a:r>
            <a:r>
              <a:rPr lang="en-US" sz="2800" dirty="0" err="1" smtClean="0"/>
              <a:t>Dahlan</a:t>
            </a:r>
            <a:r>
              <a:rPr lang="en-US" sz="2800" dirty="0" smtClean="0"/>
              <a:t> </a:t>
            </a:r>
            <a:r>
              <a:rPr lang="en-US" sz="2800" dirty="0" err="1" smtClean="0"/>
              <a:t>Iskan</a:t>
            </a:r>
            <a:r>
              <a:rPr lang="en-US" sz="2800" dirty="0" smtClean="0"/>
              <a:t> </a:t>
            </a:r>
            <a:r>
              <a:rPr lang="en-US" sz="2800" dirty="0" err="1" smtClean="0"/>
              <a:t>berkenan</a:t>
            </a:r>
            <a:r>
              <a:rPr lang="en-US" sz="2800" dirty="0" smtClean="0"/>
              <a:t> </a:t>
            </a:r>
            <a:r>
              <a:rPr lang="en-US" sz="2800" dirty="0" err="1" smtClean="0"/>
              <a:t>hadir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Key Note Speaker. (</a:t>
            </a:r>
            <a:r>
              <a:rPr lang="en-US" sz="2800" dirty="0" err="1" smtClean="0"/>
              <a:t>Permohonan</a:t>
            </a:r>
            <a:r>
              <a:rPr lang="en-US" sz="2800" dirty="0" smtClean="0"/>
              <a:t> </a:t>
            </a:r>
            <a:r>
              <a:rPr lang="en-US" sz="2800" dirty="0" err="1" smtClean="0"/>
              <a:t>sudah</a:t>
            </a:r>
            <a:r>
              <a:rPr lang="en-US" sz="2800" dirty="0" smtClean="0"/>
              <a:t> </a:t>
            </a:r>
            <a:r>
              <a:rPr lang="en-US" sz="2800" dirty="0" err="1" smtClean="0"/>
              <a:t>diajukan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Beliau</a:t>
            </a:r>
            <a:r>
              <a:rPr lang="en-US" sz="2800" dirty="0" smtClean="0"/>
              <a:t> 29 </a:t>
            </a:r>
            <a:r>
              <a:rPr lang="en-US" sz="2800" dirty="0" err="1" smtClean="0"/>
              <a:t>Desembar</a:t>
            </a:r>
            <a:r>
              <a:rPr lang="en-US" sz="2800" dirty="0" smtClean="0"/>
              <a:t> 2021)</a:t>
            </a:r>
          </a:p>
          <a:p>
            <a:endParaRPr lang="en-US" sz="2800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285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C000"/>
                </a:solidFill>
              </a:rPr>
              <a:t>Keenam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 fontScale="40000" lnSpcReduction="20000"/>
          </a:bodyPr>
          <a:lstStyle/>
          <a:p>
            <a:endParaRPr lang="en-US" sz="4000" dirty="0" smtClean="0"/>
          </a:p>
          <a:p>
            <a:r>
              <a:rPr lang="en-US" sz="6500" dirty="0" err="1" smtClean="0">
                <a:latin typeface="Arial Black" pitchFamily="34" charset="0"/>
              </a:rPr>
              <a:t>Meningkatkan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kualitas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pelayanan</a:t>
            </a:r>
            <a:r>
              <a:rPr lang="en-US" sz="6500" dirty="0" smtClean="0">
                <a:latin typeface="Arial Black" pitchFamily="34" charset="0"/>
              </a:rPr>
              <a:t> YPTD </a:t>
            </a:r>
            <a:r>
              <a:rPr lang="en-US" sz="6500" dirty="0" err="1" smtClean="0">
                <a:latin typeface="Arial Black" pitchFamily="34" charset="0"/>
              </a:rPr>
              <a:t>dalam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penerbitan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buku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ber</a:t>
            </a:r>
            <a:r>
              <a:rPr lang="en-US" sz="6500" dirty="0" smtClean="0">
                <a:latin typeface="Arial Black" pitchFamily="34" charset="0"/>
              </a:rPr>
              <a:t> ISBN </a:t>
            </a:r>
            <a:r>
              <a:rPr lang="en-US" sz="6500" dirty="0" err="1" smtClean="0">
                <a:latin typeface="Arial Black" pitchFamily="34" charset="0"/>
              </a:rPr>
              <a:t>kepada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para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penulis</a:t>
            </a:r>
            <a:r>
              <a:rPr lang="en-US" sz="6500" dirty="0" smtClean="0">
                <a:latin typeface="Arial Black" pitchFamily="34" charset="0"/>
              </a:rPr>
              <a:t>. </a:t>
            </a:r>
          </a:p>
          <a:p>
            <a:endParaRPr lang="en-US" sz="6500" dirty="0">
              <a:latin typeface="Arial Black" pitchFamily="34" charset="0"/>
            </a:endParaRPr>
          </a:p>
          <a:p>
            <a:endParaRPr lang="en-US" sz="6500" dirty="0" smtClean="0">
              <a:latin typeface="Arial Black" pitchFamily="34" charset="0"/>
            </a:endParaRPr>
          </a:p>
          <a:p>
            <a:r>
              <a:rPr lang="en-US" sz="6500" dirty="0" smtClean="0">
                <a:latin typeface="Arial Black" pitchFamily="34" charset="0"/>
              </a:rPr>
              <a:t>Target </a:t>
            </a:r>
            <a:r>
              <a:rPr lang="en-US" sz="6500" dirty="0" err="1" smtClean="0">
                <a:latin typeface="Arial Black" pitchFamily="34" charset="0"/>
              </a:rPr>
              <a:t>realitis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jumlah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buku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diterbitkan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tahun</a:t>
            </a:r>
            <a:r>
              <a:rPr lang="en-US" sz="6500" dirty="0" smtClean="0">
                <a:latin typeface="Arial Black" pitchFamily="34" charset="0"/>
              </a:rPr>
              <a:t> 2022 </a:t>
            </a:r>
            <a:r>
              <a:rPr lang="en-US" sz="6500" dirty="0" err="1" smtClean="0">
                <a:latin typeface="Arial Black" pitchFamily="34" charset="0"/>
              </a:rPr>
              <a:t>sebanyak</a:t>
            </a:r>
            <a:r>
              <a:rPr lang="en-US" sz="6500" dirty="0" smtClean="0">
                <a:latin typeface="Arial Black" pitchFamily="34" charset="0"/>
              </a:rPr>
              <a:t> 95 </a:t>
            </a:r>
            <a:r>
              <a:rPr lang="en-US" sz="6500" dirty="0" err="1" smtClean="0">
                <a:latin typeface="Arial Black" pitchFamily="34" charset="0"/>
              </a:rPr>
              <a:t>judul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buku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sehingga</a:t>
            </a:r>
            <a:r>
              <a:rPr lang="en-US" sz="6500" dirty="0" smtClean="0">
                <a:latin typeface="Arial Black" pitchFamily="34" charset="0"/>
              </a:rPr>
              <a:t> </a:t>
            </a:r>
            <a:r>
              <a:rPr lang="en-US" sz="6500" dirty="0" err="1" smtClean="0">
                <a:latin typeface="Arial Black" pitchFamily="34" charset="0"/>
              </a:rPr>
              <a:t>mencapai</a:t>
            </a:r>
            <a:r>
              <a:rPr lang="en-US" sz="6500" dirty="0" smtClean="0">
                <a:latin typeface="Arial Black" pitchFamily="34" charset="0"/>
              </a:rPr>
              <a:t> 400 </a:t>
            </a:r>
            <a:r>
              <a:rPr lang="en-US" sz="6500" dirty="0" err="1" smtClean="0">
                <a:latin typeface="Arial Black" pitchFamily="34" charset="0"/>
              </a:rPr>
              <a:t>Judul</a:t>
            </a:r>
            <a:endParaRPr lang="en-US" sz="6500" dirty="0" smtClean="0">
              <a:latin typeface="Arial Black" pitchFamily="34" charset="0"/>
            </a:endParaRPr>
          </a:p>
          <a:p>
            <a:endParaRPr lang="en-US" sz="6500" dirty="0" smtClean="0">
              <a:latin typeface="Arial Black" pitchFamily="34" charset="0"/>
            </a:endParaRPr>
          </a:p>
          <a:p>
            <a:r>
              <a:rPr lang="en-US" sz="6500" dirty="0" smtClean="0">
                <a:latin typeface="Arial Black" pitchFamily="34" charset="0"/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1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Ketujuh</a:t>
            </a:r>
            <a:r>
              <a:rPr lang="en-US" b="1" dirty="0"/>
              <a:t>.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err="1" smtClean="0"/>
              <a:t>Bersama</a:t>
            </a:r>
            <a:r>
              <a:rPr lang="en-US" sz="3200" dirty="0" smtClean="0"/>
              <a:t> </a:t>
            </a:r>
            <a:r>
              <a:rPr lang="en-US" sz="3200" dirty="0" err="1" smtClean="0"/>
              <a:t>Keluarga</a:t>
            </a:r>
            <a:r>
              <a:rPr lang="en-US" sz="3200" dirty="0" smtClean="0"/>
              <a:t> </a:t>
            </a:r>
            <a:r>
              <a:rPr lang="en-US" sz="3200" dirty="0" err="1" smtClean="0"/>
              <a:t>Besar</a:t>
            </a:r>
            <a:r>
              <a:rPr lang="en-US" sz="3200" dirty="0" smtClean="0"/>
              <a:t> </a:t>
            </a:r>
            <a:r>
              <a:rPr lang="en-US" sz="3200" dirty="0" err="1" smtClean="0"/>
              <a:t>Peto</a:t>
            </a:r>
            <a:r>
              <a:rPr lang="en-US" sz="3200" dirty="0" smtClean="0"/>
              <a:t> Kayo </a:t>
            </a:r>
            <a:r>
              <a:rPr lang="en-US" sz="3200" dirty="0" err="1" smtClean="0"/>
              <a:t>melanjutkan</a:t>
            </a:r>
            <a:r>
              <a:rPr lang="en-US" sz="3200" dirty="0" smtClean="0"/>
              <a:t> </a:t>
            </a:r>
            <a:r>
              <a:rPr lang="en-US" sz="3200" dirty="0" err="1" smtClean="0"/>
              <a:t>penyelesaian</a:t>
            </a:r>
            <a:r>
              <a:rPr lang="en-US" sz="3200" dirty="0" smtClean="0"/>
              <a:t> Pembangunan </a:t>
            </a:r>
            <a:r>
              <a:rPr lang="en-US" sz="3200" dirty="0" err="1" smtClean="0"/>
              <a:t>Rumah</a:t>
            </a:r>
            <a:r>
              <a:rPr lang="en-US" sz="3200" dirty="0" smtClean="0"/>
              <a:t> </a:t>
            </a:r>
            <a:r>
              <a:rPr lang="en-US" sz="3200" dirty="0" err="1" smtClean="0"/>
              <a:t>Gadang</a:t>
            </a:r>
            <a:r>
              <a:rPr lang="en-US" sz="3200" dirty="0" smtClean="0"/>
              <a:t> di </a:t>
            </a:r>
            <a:r>
              <a:rPr lang="en-US" sz="3200" dirty="0" err="1" smtClean="0"/>
              <a:t>Lintau</a:t>
            </a:r>
            <a:r>
              <a:rPr lang="en-US" sz="3200" dirty="0" smtClean="0"/>
              <a:t> </a:t>
            </a:r>
            <a:r>
              <a:rPr lang="en-US" sz="3200" dirty="0" err="1" smtClean="0"/>
              <a:t>Batu</a:t>
            </a:r>
            <a:r>
              <a:rPr lang="en-US" sz="3200" dirty="0" smtClean="0"/>
              <a:t> </a:t>
            </a:r>
            <a:r>
              <a:rPr lang="en-US" sz="3200" dirty="0" err="1" smtClean="0"/>
              <a:t>Sangkar</a:t>
            </a:r>
            <a:r>
              <a:rPr lang="en-US" sz="3200" dirty="0" smtClean="0"/>
              <a:t> </a:t>
            </a:r>
            <a:r>
              <a:rPr lang="en-US" sz="3200" dirty="0" err="1" smtClean="0"/>
              <a:t>Kabupaten</a:t>
            </a:r>
            <a:r>
              <a:rPr lang="en-US" sz="3200" dirty="0" smtClean="0"/>
              <a:t> Tanah </a:t>
            </a:r>
            <a:r>
              <a:rPr lang="en-US" sz="3200" dirty="0" err="1" smtClean="0"/>
              <a:t>Datar</a:t>
            </a:r>
            <a:r>
              <a:rPr lang="en-US" sz="3200" dirty="0" smtClean="0"/>
              <a:t> </a:t>
            </a:r>
            <a:r>
              <a:rPr lang="en-US" sz="3200" dirty="0" err="1" smtClean="0"/>
              <a:t>Suamtera</a:t>
            </a:r>
            <a:r>
              <a:rPr lang="en-US" sz="3200" dirty="0" smtClean="0"/>
              <a:t> Barat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3411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Mohon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Demikian</a:t>
            </a:r>
            <a:r>
              <a:rPr lang="en-US" dirty="0" smtClean="0"/>
              <a:t> 7 </a:t>
            </a:r>
            <a:r>
              <a:rPr lang="en-US" dirty="0" err="1" smtClean="0"/>
              <a:t>Resolusi</a:t>
            </a:r>
            <a:r>
              <a:rPr lang="en-US" dirty="0" smtClean="0"/>
              <a:t> di </a:t>
            </a:r>
            <a:r>
              <a:rPr lang="en-US" dirty="0" err="1" smtClean="0"/>
              <a:t>tahun</a:t>
            </a:r>
            <a:r>
              <a:rPr lang="en-US" dirty="0" smtClean="0"/>
              <a:t> 2022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di </a:t>
            </a:r>
            <a:r>
              <a:rPr lang="en-US" dirty="0" err="1" smtClean="0"/>
              <a:t>rinci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koridor</a:t>
            </a:r>
            <a:r>
              <a:rPr lang="en-US" dirty="0" smtClean="0"/>
              <a:t> </a:t>
            </a:r>
            <a:r>
              <a:rPr lang="en-US" dirty="0" err="1" smtClean="0"/>
              <a:t>Habblummin</a:t>
            </a:r>
            <a:r>
              <a:rPr lang="en-US" dirty="0" smtClean="0"/>
              <a:t> Allah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Hablumnin</a:t>
            </a:r>
            <a:r>
              <a:rPr lang="en-US" dirty="0" smtClean="0"/>
              <a:t> </a:t>
            </a:r>
            <a:r>
              <a:rPr lang="en-US" dirty="0" err="1" smtClean="0"/>
              <a:t>Nas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 smtClean="0"/>
              <a:t>Termaktub</a:t>
            </a:r>
            <a:r>
              <a:rPr lang="en-US" dirty="0" smtClean="0"/>
              <a:t> pula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Pegiat</a:t>
            </a:r>
            <a:r>
              <a:rPr lang="en-US" dirty="0" smtClean="0"/>
              <a:t> </a:t>
            </a:r>
            <a:r>
              <a:rPr lang="en-US" dirty="0" err="1" smtClean="0"/>
              <a:t>Literasi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r>
              <a:rPr lang="en-US" dirty="0" smtClean="0"/>
              <a:t> </a:t>
            </a:r>
            <a:r>
              <a:rPr lang="en-US" dirty="0" err="1" smtClean="0"/>
              <a:t>mencatatkan</a:t>
            </a:r>
            <a:r>
              <a:rPr lang="en-US" dirty="0" smtClean="0"/>
              <a:t> </a:t>
            </a:r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err="1"/>
              <a:t>Mohon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Do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503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Selamat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2022. </a:t>
            </a:r>
            <a:r>
              <a:rPr lang="en-US" dirty="0" err="1" smtClean="0"/>
              <a:t>Semoga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Amin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Rabbal</a:t>
            </a:r>
            <a:r>
              <a:rPr lang="en-US" dirty="0" smtClean="0"/>
              <a:t> </a:t>
            </a:r>
            <a:r>
              <a:rPr lang="en-US" dirty="0" err="1" smtClean="0"/>
              <a:t>Alamin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 err="1" smtClean="0"/>
              <a:t>Kamis</a:t>
            </a:r>
            <a:r>
              <a:rPr lang="en-US" dirty="0" smtClean="0"/>
              <a:t> 30 </a:t>
            </a:r>
            <a:r>
              <a:rPr lang="en-US" dirty="0" err="1" smtClean="0"/>
              <a:t>Desember</a:t>
            </a:r>
            <a:r>
              <a:rPr lang="en-US" dirty="0" smtClean="0"/>
              <a:t> 2021</a:t>
            </a:r>
          </a:p>
          <a:p>
            <a:r>
              <a:rPr lang="en-US" dirty="0" smtClean="0"/>
              <a:t>    Salam </a:t>
            </a:r>
            <a:r>
              <a:rPr lang="en-US" dirty="0" err="1" smtClean="0"/>
              <a:t>Literasi</a:t>
            </a:r>
            <a:endParaRPr lang="en-US" dirty="0" smtClean="0"/>
          </a:p>
          <a:p>
            <a:r>
              <a:rPr lang="en-US" dirty="0" smtClean="0"/>
              <a:t>    YPTD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7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66800"/>
          </a:xfrm>
        </p:spPr>
        <p:txBody>
          <a:bodyPr/>
          <a:lstStyle/>
          <a:p>
            <a:r>
              <a:rPr lang="en-US" dirty="0" smtClean="0"/>
              <a:t>Website YPTD terbitkanbukugratis.id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1" y="1600200"/>
            <a:ext cx="4114800" cy="4038600"/>
          </a:xfrm>
        </p:spPr>
      </p:pic>
    </p:spTree>
    <p:extLst>
      <p:ext uri="{BB962C8B-B14F-4D97-AF65-F5344CB8AC3E}">
        <p14:creationId xmlns:p14="http://schemas.microsoft.com/office/powerpoint/2010/main" val="1926719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Apa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Mengapa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Resolusi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400" b="1" dirty="0" err="1" smtClean="0"/>
              <a:t>Mengapa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harus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membuat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Resolusi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setiap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akhir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Apakah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sudah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keharusan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seseorang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masih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memiliki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cita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cita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harapan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kehendak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serta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semangat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ingin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dicapai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2022.</a:t>
            </a:r>
          </a:p>
          <a:p>
            <a:endParaRPr lang="en-US" sz="2400" b="1" dirty="0" smtClean="0"/>
          </a:p>
          <a:p>
            <a:endParaRPr lang="en-US" sz="2400" b="1" dirty="0" smtClean="0"/>
          </a:p>
          <a:p>
            <a:r>
              <a:rPr lang="en-US" sz="2400" b="1" dirty="0" err="1" smtClean="0"/>
              <a:t>Resolusi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revolusi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resolusi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pernyataan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melaksanakan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semua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keinginan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mendatang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Resolusi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harus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catatkan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ditulis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bahkan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kalau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dikumandangkan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302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Harapan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Sejatinya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rincian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agar </a:t>
            </a: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sembarangan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demi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cita</a:t>
            </a:r>
            <a:r>
              <a:rPr lang="en-US" dirty="0" smtClean="0"/>
              <a:t> </a:t>
            </a:r>
            <a:r>
              <a:rPr lang="en-US" dirty="0" err="1" smtClean="0"/>
              <a:t>cita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dikerjakan</a:t>
            </a:r>
            <a:r>
              <a:rPr lang="en-US" dirty="0" smtClean="0"/>
              <a:t> </a:t>
            </a:r>
            <a:r>
              <a:rPr lang="en-US" dirty="0" err="1" smtClean="0"/>
              <a:t>fokus</a:t>
            </a:r>
            <a:r>
              <a:rPr lang="en-US" dirty="0" smtClean="0"/>
              <a:t> . </a:t>
            </a:r>
            <a:r>
              <a:rPr lang="en-US" dirty="0" err="1" smtClean="0"/>
              <a:t>Satu</a:t>
            </a:r>
            <a:r>
              <a:rPr lang="en-US" dirty="0" smtClean="0"/>
              <a:t> demi </a:t>
            </a:r>
            <a:r>
              <a:rPr lang="en-US" dirty="0" err="1" smtClean="0"/>
              <a:t>satu</a:t>
            </a:r>
            <a:r>
              <a:rPr lang="en-US" dirty="0" smtClean="0"/>
              <a:t> pula </a:t>
            </a:r>
            <a:r>
              <a:rPr lang="en-US" dirty="0" err="1" smtClean="0"/>
              <a:t>resolusi</a:t>
            </a:r>
            <a:r>
              <a:rPr lang="en-US" dirty="0" smtClean="0"/>
              <a:t> </a:t>
            </a:r>
            <a:r>
              <a:rPr lang="en-US" dirty="0" err="1" smtClean="0"/>
              <a:t>terwujud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target.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 </a:t>
            </a:r>
            <a:r>
              <a:rPr lang="en-US" dirty="0" err="1" smtClean="0"/>
              <a:t>dituliskan</a:t>
            </a:r>
            <a:r>
              <a:rPr lang="en-US" dirty="0" smtClean="0"/>
              <a:t> di media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dorongan</a:t>
            </a:r>
            <a:r>
              <a:rPr lang="en-US" dirty="0" smtClean="0"/>
              <a:t> </a:t>
            </a:r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pembaca</a:t>
            </a:r>
            <a:r>
              <a:rPr lang="en-US" dirty="0" smtClean="0"/>
              <a:t>. </a:t>
            </a:r>
            <a:r>
              <a:rPr lang="en-US" dirty="0" err="1" smtClean="0"/>
              <a:t>Inilah</a:t>
            </a:r>
            <a:r>
              <a:rPr lang="en-US" dirty="0" smtClean="0"/>
              <a:t> </a:t>
            </a:r>
            <a:r>
              <a:rPr lang="en-US" dirty="0" err="1" smtClean="0"/>
              <a:t>penguat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mendoakan</a:t>
            </a:r>
            <a:r>
              <a:rPr lang="en-US" dirty="0" smtClean="0"/>
              <a:t> </a:t>
            </a:r>
            <a:r>
              <a:rPr lang="en-US" dirty="0" err="1" smtClean="0"/>
              <a:t>semoga</a:t>
            </a:r>
            <a:r>
              <a:rPr lang="en-US" dirty="0" smtClean="0"/>
              <a:t> </a:t>
            </a:r>
            <a:r>
              <a:rPr lang="en-US" dirty="0" err="1" smtClean="0"/>
              <a:t>kesuksesan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2022.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8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Target </a:t>
            </a:r>
            <a:r>
              <a:rPr lang="en-US" b="1" dirty="0" err="1" smtClean="0">
                <a:solidFill>
                  <a:srgbClr val="FFC000"/>
                </a:solidFill>
              </a:rPr>
              <a:t>Pencapaian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</a:t>
            </a:r>
            <a:r>
              <a:rPr lang="en-US" b="1" dirty="0" err="1" smtClean="0">
                <a:solidFill>
                  <a:srgbClr val="FFC000"/>
                </a:solidFill>
              </a:rPr>
              <a:t>erukur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Sejatinya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dikerjakan</a:t>
            </a:r>
            <a:r>
              <a:rPr lang="en-US" dirty="0" smtClean="0"/>
              <a:t>.  </a:t>
            </a:r>
            <a:r>
              <a:rPr lang="en-US" dirty="0" err="1" smtClean="0"/>
              <a:t>Pekerjaan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target </a:t>
            </a:r>
            <a:r>
              <a:rPr lang="en-US" dirty="0" err="1" smtClean="0"/>
              <a:t>terukur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katena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sobat</a:t>
            </a:r>
            <a:r>
              <a:rPr lang="en-US" dirty="0" smtClean="0"/>
              <a:t> </a:t>
            </a:r>
            <a:r>
              <a:rPr lang="en-US" dirty="0" err="1" smtClean="0"/>
              <a:t>mari</a:t>
            </a:r>
            <a:r>
              <a:rPr lang="en-US" dirty="0" smtClean="0"/>
              <a:t> di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2021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. </a:t>
            </a:r>
            <a:r>
              <a:rPr lang="en-US" dirty="0" err="1" smtClean="0"/>
              <a:t>Resolusi</a:t>
            </a:r>
            <a:r>
              <a:rPr lang="en-US" dirty="0" smtClean="0"/>
              <a:t>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berlalu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ketersambungan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demi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menapak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InshaAllah</a:t>
            </a:r>
            <a:r>
              <a:rPr lang="en-US" dirty="0" smtClean="0"/>
              <a:t> </a:t>
            </a:r>
            <a:r>
              <a:rPr lang="en-US" dirty="0" err="1" smtClean="0"/>
              <a:t>terwujud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0353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C000"/>
                </a:solidFill>
              </a:rPr>
              <a:t>Resolusi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</a:t>
            </a:r>
            <a:r>
              <a:rPr lang="en-US" b="1" dirty="0" err="1" smtClean="0">
                <a:solidFill>
                  <a:srgbClr val="FFC000"/>
                </a:solidFill>
              </a:rPr>
              <a:t>ederhana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Realistis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err="1" smtClean="0"/>
              <a:t>Resolusi</a:t>
            </a:r>
            <a:r>
              <a:rPr lang="en-US" sz="4000" dirty="0" smtClean="0"/>
              <a:t> </a:t>
            </a:r>
            <a:r>
              <a:rPr lang="en-US" sz="4000" dirty="0" err="1" smtClean="0"/>
              <a:t>awak</a:t>
            </a:r>
            <a:r>
              <a:rPr lang="en-US" sz="4000" dirty="0" smtClean="0"/>
              <a:t> </a:t>
            </a:r>
            <a:r>
              <a:rPr lang="en-US" sz="4000" dirty="0" err="1" smtClean="0"/>
              <a:t>sederhana</a:t>
            </a:r>
            <a:r>
              <a:rPr lang="en-US" sz="4000" dirty="0" smtClean="0"/>
              <a:t> </a:t>
            </a:r>
            <a:r>
              <a:rPr lang="en-US" sz="4000" dirty="0" err="1" smtClean="0"/>
              <a:t>saja</a:t>
            </a:r>
            <a:r>
              <a:rPr lang="en-US" sz="4000" dirty="0" smtClean="0"/>
              <a:t>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muluk</a:t>
            </a:r>
            <a:r>
              <a:rPr lang="en-US" sz="4000" dirty="0" smtClean="0"/>
              <a:t> </a:t>
            </a:r>
            <a:r>
              <a:rPr lang="en-US" sz="4000" dirty="0" err="1" smtClean="0"/>
              <a:t>muluk</a:t>
            </a:r>
            <a:r>
              <a:rPr lang="en-US" sz="4000" dirty="0" smtClean="0"/>
              <a:t> (</a:t>
            </a:r>
            <a:r>
              <a:rPr lang="en-US" sz="4000" dirty="0" err="1" smtClean="0"/>
              <a:t>Realistis</a:t>
            </a:r>
            <a:r>
              <a:rPr lang="en-US" sz="4000" dirty="0" smtClean="0"/>
              <a:t>)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artian</a:t>
            </a:r>
            <a:r>
              <a:rPr lang="en-US" sz="4000" dirty="0" smtClean="0"/>
              <a:t> </a:t>
            </a:r>
            <a:r>
              <a:rPr lang="en-US" sz="4000" dirty="0" err="1" smtClean="0"/>
              <a:t>InshaAllah</a:t>
            </a:r>
            <a:r>
              <a:rPr lang="en-US" sz="4000" dirty="0" smtClean="0"/>
              <a:t> </a:t>
            </a:r>
            <a:r>
              <a:rPr lang="en-US" sz="4000" dirty="0" err="1" smtClean="0"/>
              <a:t>tercapai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terwujud</a:t>
            </a:r>
            <a:r>
              <a:rPr lang="en-US" sz="4000" dirty="0" smtClean="0"/>
              <a:t> di </a:t>
            </a:r>
            <a:r>
              <a:rPr lang="en-US" sz="4000" dirty="0" err="1" smtClean="0"/>
              <a:t>sepanjang</a:t>
            </a:r>
            <a:r>
              <a:rPr lang="en-US" sz="4000" dirty="0" smtClean="0"/>
              <a:t> </a:t>
            </a:r>
            <a:r>
              <a:rPr lang="en-US" sz="4000" dirty="0" err="1" smtClean="0"/>
              <a:t>Tahun</a:t>
            </a:r>
            <a:r>
              <a:rPr lang="en-US" sz="4000" dirty="0" smtClean="0"/>
              <a:t> 2022</a:t>
            </a:r>
            <a:r>
              <a:rPr lang="en-US" sz="4800" dirty="0" smtClean="0"/>
              <a:t>.  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8495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Arial Black" pitchFamily="34" charset="0"/>
              </a:rPr>
              <a:t>Pertama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3200" dirty="0" smtClean="0">
              <a:latin typeface="Arial Black" pitchFamily="34" charset="0"/>
            </a:endParaRPr>
          </a:p>
          <a:p>
            <a:r>
              <a:rPr lang="en-US" sz="3500" dirty="0" err="1" smtClean="0">
                <a:latin typeface="Arial Black" pitchFamily="34" charset="0"/>
              </a:rPr>
              <a:t>Bersama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keluarga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selalu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bersyukur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atas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nikmat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Iman</a:t>
            </a:r>
            <a:r>
              <a:rPr lang="en-US" sz="3500" dirty="0" smtClean="0">
                <a:latin typeface="Arial Black" pitchFamily="34" charset="0"/>
              </a:rPr>
              <a:t>, Islam </a:t>
            </a:r>
            <a:r>
              <a:rPr lang="en-US" sz="3500" dirty="0" err="1" smtClean="0">
                <a:latin typeface="Arial Black" pitchFamily="34" charset="0"/>
              </a:rPr>
              <a:t>dan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Kesehatan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anugerah</a:t>
            </a:r>
            <a:r>
              <a:rPr lang="en-US" sz="3500" dirty="0" smtClean="0">
                <a:latin typeface="Arial Black" pitchFamily="34" charset="0"/>
              </a:rPr>
              <a:t> Allah SWT. </a:t>
            </a:r>
          </a:p>
          <a:p>
            <a:endParaRPr lang="en-US" sz="3500" dirty="0">
              <a:latin typeface="Arial Black" pitchFamily="34" charset="0"/>
            </a:endParaRPr>
          </a:p>
          <a:p>
            <a:r>
              <a:rPr lang="en-US" sz="3500" dirty="0" err="1" smtClean="0">
                <a:latin typeface="Arial Black" pitchFamily="34" charset="0"/>
              </a:rPr>
              <a:t>Menebar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kebaikan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atas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nikmat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tersebut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dan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berupaya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seoptimal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mungkin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mempergunakan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anugrah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untuk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kemaslahatan</a:t>
            </a:r>
            <a:r>
              <a:rPr lang="en-US" sz="3500" dirty="0" smtClean="0">
                <a:latin typeface="Arial Black" pitchFamily="34" charset="0"/>
              </a:rPr>
              <a:t> </a:t>
            </a:r>
            <a:r>
              <a:rPr lang="en-US" sz="3500" dirty="0" err="1" smtClean="0">
                <a:latin typeface="Arial Black" pitchFamily="34" charset="0"/>
              </a:rPr>
              <a:t>umat</a:t>
            </a:r>
            <a:r>
              <a:rPr lang="en-US" sz="3500" dirty="0" smtClean="0">
                <a:latin typeface="Arial Black" pitchFamily="34" charset="0"/>
              </a:rPr>
              <a:t>.</a:t>
            </a:r>
          </a:p>
          <a:p>
            <a:endParaRPr lang="en-US" sz="3500" dirty="0" smtClean="0">
              <a:latin typeface="Arial Black" pitchFamily="34" charset="0"/>
            </a:endParaRPr>
          </a:p>
          <a:p>
            <a:r>
              <a:rPr lang="en-US" sz="3200" dirty="0" smtClean="0">
                <a:latin typeface="Arial Black" pitchFamily="34" charset="0"/>
              </a:rPr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59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Kedua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3200" dirty="0" smtClean="0"/>
          </a:p>
          <a:p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kualitas</a:t>
            </a:r>
            <a:r>
              <a:rPr lang="en-US" sz="3200" dirty="0" smtClean="0"/>
              <a:t> </a:t>
            </a:r>
            <a:r>
              <a:rPr lang="en-US" sz="3200" dirty="0" err="1" smtClean="0"/>
              <a:t>silaturahim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sanak</a:t>
            </a:r>
            <a:r>
              <a:rPr lang="en-US" sz="3200" dirty="0" smtClean="0"/>
              <a:t> </a:t>
            </a:r>
            <a:r>
              <a:rPr lang="en-US" sz="3200" dirty="0" err="1" smtClean="0"/>
              <a:t>keluarga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kerabat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sahabat</a:t>
            </a:r>
            <a:r>
              <a:rPr lang="en-US" sz="3200" dirty="0" smtClean="0"/>
              <a:t>. </a:t>
            </a:r>
            <a:r>
              <a:rPr lang="en-US" sz="3200" dirty="0" err="1" smtClean="0"/>
              <a:t>Luruskan</a:t>
            </a:r>
            <a:r>
              <a:rPr lang="en-US" sz="3200" dirty="0" smtClean="0"/>
              <a:t> </a:t>
            </a:r>
            <a:r>
              <a:rPr lang="en-US" sz="3200" dirty="0" err="1" smtClean="0"/>
              <a:t>niat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</a:t>
            </a:r>
            <a:r>
              <a:rPr lang="en-US" sz="3200" dirty="0" err="1" smtClean="0"/>
              <a:t>saling</a:t>
            </a:r>
            <a:r>
              <a:rPr lang="en-US" sz="3200" dirty="0" smtClean="0"/>
              <a:t> </a:t>
            </a:r>
            <a:r>
              <a:rPr lang="en-US" sz="3200" dirty="0" err="1" smtClean="0"/>
              <a:t>berbagi</a:t>
            </a:r>
            <a:r>
              <a:rPr lang="en-US" sz="3200" dirty="0" smtClean="0"/>
              <a:t> </a:t>
            </a:r>
            <a:r>
              <a:rPr lang="en-US" sz="3200" dirty="0" err="1" smtClean="0"/>
              <a:t>kebaikan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rezeki</a:t>
            </a:r>
            <a:r>
              <a:rPr lang="en-US" sz="3200" dirty="0" smtClean="0"/>
              <a:t> </a:t>
            </a:r>
            <a:r>
              <a:rPr lang="en-US" sz="3200" dirty="0" err="1" smtClean="0"/>
              <a:t>guna</a:t>
            </a:r>
            <a:r>
              <a:rPr lang="en-US" sz="3200" dirty="0" smtClean="0"/>
              <a:t> </a:t>
            </a:r>
            <a:r>
              <a:rPr lang="en-US" sz="3200" dirty="0" err="1" smtClean="0"/>
              <a:t>membentuk</a:t>
            </a:r>
            <a:r>
              <a:rPr lang="en-US" sz="3200" dirty="0" smtClean="0"/>
              <a:t> </a:t>
            </a:r>
            <a:r>
              <a:rPr lang="en-US" sz="3200" dirty="0" err="1" smtClean="0"/>
              <a:t>persaudaraan</a:t>
            </a:r>
            <a:r>
              <a:rPr lang="en-US" sz="3200" dirty="0" smtClean="0"/>
              <a:t> </a:t>
            </a:r>
            <a:r>
              <a:rPr lang="en-US" sz="3200" dirty="0" err="1" smtClean="0"/>
              <a:t>sakinah</a:t>
            </a:r>
            <a:r>
              <a:rPr lang="en-US" sz="3200" dirty="0" smtClean="0"/>
              <a:t> </a:t>
            </a:r>
            <a:r>
              <a:rPr lang="en-US" sz="3200" dirty="0" err="1" smtClean="0"/>
              <a:t>mawaddah</a:t>
            </a:r>
            <a:r>
              <a:rPr lang="en-US" sz="3200" dirty="0" smtClean="0"/>
              <a:t> </a:t>
            </a:r>
            <a:r>
              <a:rPr lang="en-US" sz="3200" dirty="0" err="1" smtClean="0"/>
              <a:t>warrahmah</a:t>
            </a:r>
            <a:r>
              <a:rPr lang="en-US" sz="3200" dirty="0" smtClean="0"/>
              <a:t>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tuntunan</a:t>
            </a:r>
            <a:r>
              <a:rPr lang="en-US" sz="3200" dirty="0" smtClean="0"/>
              <a:t> </a:t>
            </a:r>
            <a:r>
              <a:rPr lang="en-US" sz="3200" dirty="0" err="1" smtClean="0"/>
              <a:t>Rasulullah</a:t>
            </a:r>
            <a:r>
              <a:rPr lang="en-US" sz="3200" dirty="0" smtClean="0"/>
              <a:t> </a:t>
            </a:r>
            <a:r>
              <a:rPr lang="en-US" sz="3200" dirty="0" err="1" smtClean="0"/>
              <a:t>Nabi</a:t>
            </a:r>
            <a:r>
              <a:rPr lang="en-US" sz="3200" dirty="0" smtClean="0"/>
              <a:t> Muhammad SAW.</a:t>
            </a:r>
          </a:p>
          <a:p>
            <a:endParaRPr lang="en-US" sz="3200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0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Ketiga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 err="1" smtClean="0"/>
              <a:t>Menerbitkan</a:t>
            </a:r>
            <a:r>
              <a:rPr lang="en-US" sz="4000" dirty="0" smtClean="0"/>
              <a:t> 7 </a:t>
            </a:r>
            <a:r>
              <a:rPr lang="en-US" sz="4000" dirty="0" err="1" smtClean="0"/>
              <a:t>buku</a:t>
            </a:r>
            <a:r>
              <a:rPr lang="en-US" sz="4000" dirty="0" smtClean="0"/>
              <a:t> </a:t>
            </a:r>
            <a:r>
              <a:rPr lang="en-US" sz="4000" dirty="0" err="1" smtClean="0"/>
              <a:t>sehingga</a:t>
            </a:r>
            <a:r>
              <a:rPr lang="en-US" sz="4000" dirty="0" smtClean="0"/>
              <a:t> </a:t>
            </a:r>
            <a:r>
              <a:rPr lang="en-US" sz="4000" dirty="0" err="1" smtClean="0"/>
              <a:t>InshaAllah</a:t>
            </a:r>
            <a:r>
              <a:rPr lang="en-US" sz="4000" dirty="0" smtClean="0"/>
              <a:t> </a:t>
            </a:r>
            <a:r>
              <a:rPr lang="en-US" sz="4000" dirty="0" err="1" smtClean="0"/>
              <a:t>mencapai</a:t>
            </a:r>
            <a:r>
              <a:rPr lang="en-US" sz="4000" dirty="0" smtClean="0"/>
              <a:t> 50 </a:t>
            </a:r>
            <a:r>
              <a:rPr lang="en-US" sz="4000" dirty="0" err="1" smtClean="0"/>
              <a:t>judul</a:t>
            </a:r>
            <a:r>
              <a:rPr lang="en-US" sz="4000" dirty="0" smtClean="0"/>
              <a:t> </a:t>
            </a:r>
            <a:r>
              <a:rPr lang="en-US" sz="4000" dirty="0" err="1" smtClean="0"/>
              <a:t>buku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usia</a:t>
            </a:r>
            <a:r>
              <a:rPr lang="en-US" sz="4000" dirty="0" smtClean="0"/>
              <a:t> 70 di </a:t>
            </a:r>
            <a:r>
              <a:rPr lang="en-US" sz="4000" dirty="0" err="1" smtClean="0"/>
              <a:t>tahun</a:t>
            </a:r>
            <a:r>
              <a:rPr lang="en-US" sz="4000" dirty="0" smtClean="0"/>
              <a:t> 2022. </a:t>
            </a:r>
          </a:p>
          <a:p>
            <a:endParaRPr lang="en-US" sz="4000" dirty="0"/>
          </a:p>
          <a:p>
            <a:r>
              <a:rPr lang="en-US" sz="4000" dirty="0" smtClean="0"/>
              <a:t>Haji </a:t>
            </a:r>
            <a:r>
              <a:rPr lang="en-US" sz="4000" dirty="0" err="1" smtClean="0"/>
              <a:t>Thamrin</a:t>
            </a:r>
            <a:r>
              <a:rPr lang="en-US" sz="4000" dirty="0" smtClean="0"/>
              <a:t> Bin Haji </a:t>
            </a:r>
            <a:r>
              <a:rPr lang="en-US" sz="4000" dirty="0" err="1" smtClean="0"/>
              <a:t>Dahlan</a:t>
            </a:r>
            <a:r>
              <a:rPr lang="en-US" sz="4000" dirty="0" smtClean="0"/>
              <a:t> </a:t>
            </a:r>
            <a:r>
              <a:rPr lang="en-US" sz="4000" dirty="0" err="1" smtClean="0"/>
              <a:t>Ibnu</a:t>
            </a:r>
            <a:r>
              <a:rPr lang="en-US" sz="4000" dirty="0" smtClean="0"/>
              <a:t> </a:t>
            </a:r>
            <a:r>
              <a:rPr lang="en-US" sz="4000" dirty="0" err="1" smtClean="0"/>
              <a:t>Affan</a:t>
            </a:r>
            <a:r>
              <a:rPr lang="en-US" sz="4000" dirty="0" smtClean="0"/>
              <a:t> </a:t>
            </a:r>
            <a:r>
              <a:rPr lang="en-US" sz="4000" dirty="0" err="1" smtClean="0"/>
              <a:t>lahir</a:t>
            </a:r>
            <a:r>
              <a:rPr lang="en-US" sz="4000" dirty="0" smtClean="0"/>
              <a:t> di </a:t>
            </a:r>
            <a:r>
              <a:rPr lang="en-US" sz="4000" dirty="0" err="1" smtClean="0"/>
              <a:t>Tempino</a:t>
            </a:r>
            <a:r>
              <a:rPr lang="en-US" sz="4000" dirty="0" smtClean="0"/>
              <a:t> Jambi 7 </a:t>
            </a:r>
            <a:r>
              <a:rPr lang="en-US" sz="4000" dirty="0" err="1" smtClean="0"/>
              <a:t>Juli</a:t>
            </a:r>
            <a:r>
              <a:rPr lang="en-US" sz="4000" dirty="0" smtClean="0"/>
              <a:t> 1952.</a:t>
            </a:r>
          </a:p>
          <a:p>
            <a:endParaRPr lang="en-US" sz="4000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8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32</TotalTime>
  <Words>536</Words>
  <Application>Microsoft Office PowerPoint</Application>
  <PresentationFormat>On-screen Show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Civic</vt:lpstr>
      <vt:lpstr>RESOLUSI LITERASI YPTD 2022</vt:lpstr>
      <vt:lpstr>Website YPTD terbitkanbukugratis.id</vt:lpstr>
      <vt:lpstr>Apa Mengapa Resolusi</vt:lpstr>
      <vt:lpstr>Harapan</vt:lpstr>
      <vt:lpstr>Target Pencapaian Terukur</vt:lpstr>
      <vt:lpstr>Resolusi Sederhana Realistis</vt:lpstr>
      <vt:lpstr>Pertama </vt:lpstr>
      <vt:lpstr>Kedua </vt:lpstr>
      <vt:lpstr>Ketiga</vt:lpstr>
      <vt:lpstr>Keempat </vt:lpstr>
      <vt:lpstr>Kelima </vt:lpstr>
      <vt:lpstr>Keenam</vt:lpstr>
      <vt:lpstr>Ketujuh. </vt:lpstr>
      <vt:lpstr>Mohon Dukungan dan Doa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RESOLUSI LITERASI 2022 YPTD</dc:title>
  <dc:creator>Indonesia</dc:creator>
  <cp:lastModifiedBy>Indonesia</cp:lastModifiedBy>
  <cp:revision>7</cp:revision>
  <dcterms:created xsi:type="dcterms:W3CDTF">2022-01-04T08:53:05Z</dcterms:created>
  <dcterms:modified xsi:type="dcterms:W3CDTF">2022-01-04T11:41:14Z</dcterms:modified>
</cp:coreProperties>
</file>