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23"/>
  </p:notesMasterIdLst>
  <p:handoutMasterIdLst>
    <p:handoutMasterId r:id="rId24"/>
  </p:handoutMasterIdLst>
  <p:sldIdLst>
    <p:sldId id="339" r:id="rId2"/>
    <p:sldId id="327" r:id="rId3"/>
    <p:sldId id="331" r:id="rId4"/>
    <p:sldId id="284" r:id="rId5"/>
    <p:sldId id="328" r:id="rId6"/>
    <p:sldId id="332" r:id="rId7"/>
    <p:sldId id="301" r:id="rId8"/>
    <p:sldId id="321" r:id="rId9"/>
    <p:sldId id="329" r:id="rId10"/>
    <p:sldId id="330" r:id="rId11"/>
    <p:sldId id="333" r:id="rId12"/>
    <p:sldId id="338" r:id="rId13"/>
    <p:sldId id="336" r:id="rId14"/>
    <p:sldId id="337" r:id="rId15"/>
    <p:sldId id="341" r:id="rId16"/>
    <p:sldId id="342" r:id="rId17"/>
    <p:sldId id="343" r:id="rId18"/>
    <p:sldId id="344" r:id="rId19"/>
    <p:sldId id="340" r:id="rId20"/>
    <p:sldId id="335" r:id="rId21"/>
    <p:sldId id="3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4472C4"/>
    <a:srgbClr val="DB3340"/>
    <a:srgbClr val="E8B71A"/>
    <a:srgbClr val="F1DAA1"/>
    <a:srgbClr val="1FDA9A"/>
    <a:srgbClr val="28ABE3"/>
    <a:srgbClr val="F7E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65693" autoAdjust="0"/>
  </p:normalViewPr>
  <p:slideViewPr>
    <p:cSldViewPr snapToGrid="0">
      <p:cViewPr varScale="1">
        <p:scale>
          <a:sx n="47" d="100"/>
          <a:sy n="47" d="100"/>
        </p:scale>
        <p:origin x="177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9D35A1-A2E0-4BC8-BFB9-B7C5FAC92E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168F58-3208-4C1D-B235-E34896D14D9B}">
      <dgm:prSet custT="1"/>
      <dgm:spPr/>
      <dgm:t>
        <a:bodyPr/>
        <a:lstStyle/>
        <a:p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Deteksi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tingkat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risiko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peserta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didik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putus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sekolah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22BED-3166-4D07-92A3-28D48A1F807F}" type="parTrans" cxnId="{1124B061-4D05-4D0F-A028-1B3E2AA7CE8D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1248BA-38A0-42A7-957B-F3A75C11E3D3}" type="sibTrans" cxnId="{1124B061-4D05-4D0F-A028-1B3E2AA7CE8D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37E6E7-F6C1-4707-9D8F-8A11CE073510}">
      <dgm:prSet custT="1"/>
      <dgm:spPr/>
      <dgm:t>
        <a:bodyPr/>
        <a:lstStyle/>
        <a:p>
          <a:r>
            <a:rPr lang="en-ID" sz="2000">
              <a:latin typeface="Arial" panose="020B0604020202020204" pitchFamily="34" charset="0"/>
              <a:cs typeface="Arial" panose="020B0604020202020204" pitchFamily="34" charset="0"/>
            </a:rPr>
            <a:t>Prediksi performa pembelajaran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B93225-4EA6-46FB-A27E-D4084FAB158C}" type="parTrans" cxnId="{4A666CDD-D62E-4BF6-B3A0-492E40A5999E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18348B-185D-4B08-AA59-5B787B2F16C2}" type="sibTrans" cxnId="{4A666CDD-D62E-4BF6-B3A0-492E40A5999E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83CD3E-CDA2-4923-AE1F-66C78564EECA}">
      <dgm:prSet custT="1"/>
      <dgm:spPr/>
      <dgm:t>
        <a:bodyPr/>
        <a:lstStyle/>
        <a:p>
          <a:r>
            <a:rPr lang="en-ID" sz="2000">
              <a:latin typeface="Arial" panose="020B0604020202020204" pitchFamily="34" charset="0"/>
              <a:cs typeface="Arial" panose="020B0604020202020204" pitchFamily="34" charset="0"/>
            </a:rPr>
            <a:t>Investigasi perilaku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D5EF7B-125C-4054-802C-872BDB905B70}" type="parTrans" cxnId="{66A83EBF-02A2-4A3C-B182-A900DFC9400C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2B973E-6145-478C-B060-3EF810B8FC0B}" type="sibTrans" cxnId="{66A83EBF-02A2-4A3C-B182-A900DFC9400C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93177B-9C81-4278-BAB8-1A6BC30458F6}">
      <dgm:prSet custT="1"/>
      <dgm:spPr/>
      <dgm:t>
        <a:bodyPr/>
        <a:lstStyle/>
        <a:p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Pelacakan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absen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543A24-7287-42D1-89EE-317CC9642B3E}" type="parTrans" cxnId="{1C62A443-E475-4D3A-9AD8-98F5D58FB19B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A85637-91A7-4DA7-9C67-B9A87E874DAE}" type="sibTrans" cxnId="{1C62A443-E475-4D3A-9AD8-98F5D58FB19B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C835A4-77D1-4B80-AB3F-3FC057B1135A}">
      <dgm:prSet custT="1"/>
      <dgm:spPr/>
      <dgm:t>
        <a:bodyPr/>
        <a:lstStyle/>
        <a:p>
          <a:r>
            <a:rPr lang="en-ID" sz="2000">
              <a:latin typeface="Arial" panose="020B0604020202020204" pitchFamily="34" charset="0"/>
              <a:cs typeface="Arial" panose="020B0604020202020204" pitchFamily="34" charset="0"/>
            </a:rPr>
            <a:t>Rekomendasi kursus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079948-3FE0-441F-B66E-B0B3E8634252}" type="parTrans" cxnId="{4182901E-FF0C-44D4-B514-CAD7C4BB552A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39393D-21B5-4396-BE65-8499F7698EF9}" type="sibTrans" cxnId="{4182901E-FF0C-44D4-B514-CAD7C4BB552A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E0527D-D1CC-4C09-926F-2D5DB6F6E26C}">
      <dgm:prSet custT="1"/>
      <dgm:spPr/>
      <dgm:t>
        <a:bodyPr/>
        <a:lstStyle/>
        <a:p>
          <a:r>
            <a:rPr lang="en-ID" sz="2000">
              <a:latin typeface="Arial" panose="020B0604020202020204" pitchFamily="34" charset="0"/>
              <a:cs typeface="Arial" panose="020B0604020202020204" pitchFamily="34" charset="0"/>
            </a:rPr>
            <a:t>Pendampingan dan penilaian instan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B65907-800D-44F7-8298-1493739754FA}" type="parTrans" cxnId="{0AC3A234-AB3D-4026-9CC9-C8CD708E808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26A672-1066-4918-A9C4-2BFE4B9BF1B6}" type="sibTrans" cxnId="{0AC3A234-AB3D-4026-9CC9-C8CD708E808F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47E264-8800-47CD-A623-89B6056FE7AB}">
      <dgm:prSet custT="1"/>
      <dgm:spPr/>
      <dgm:t>
        <a:bodyPr/>
        <a:lstStyle/>
        <a:p>
          <a:r>
            <a:rPr lang="en-ID" sz="2000">
              <a:latin typeface="Arial" panose="020B0604020202020204" pitchFamily="34" charset="0"/>
              <a:cs typeface="Arial" panose="020B0604020202020204" pitchFamily="34" charset="0"/>
            </a:rPr>
            <a:t>Analisis visual pada interaksi peserta didik dengan forum diskusi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22F90C-63BB-4C54-B7D7-4D9BF16DAA2C}" type="parTrans" cxnId="{FC46D92F-B8E4-40A8-B1FE-6EF356049048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37AABB-B053-4754-97A9-B96264C9F933}" type="sibTrans" cxnId="{FC46D92F-B8E4-40A8-B1FE-6EF356049048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A9D2C8-B129-4F20-A9B6-F3A3109DFA7B}">
      <dgm:prSet custT="1"/>
      <dgm:spPr/>
      <dgm:t>
        <a:bodyPr/>
        <a:lstStyle/>
        <a:p>
          <a:r>
            <a:rPr lang="en-ID" sz="2000">
              <a:latin typeface="Arial" panose="020B0604020202020204" pitchFamily="34" charset="0"/>
              <a:cs typeface="Arial" panose="020B0604020202020204" pitchFamily="34" charset="0"/>
            </a:rPr>
            <a:t>Peningkatan aksesibilitas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0995A4-205D-40EF-B981-0548381702EF}" type="parTrans" cxnId="{F416485D-B6AC-4BB0-B1D0-B4BEB25B9F17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AD9C6D-B3F6-42A5-BDAE-FA5B46D1D9A8}" type="sibTrans" cxnId="{F416485D-B6AC-4BB0-B1D0-B4BEB25B9F17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2EB8B8-4E50-4830-AD3D-A95BF469D6CE}">
      <dgm:prSet custT="1"/>
      <dgm:spPr/>
      <dgm:t>
        <a:bodyPr/>
        <a:lstStyle/>
        <a:p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Evaluasi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akuntabilitas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dan placemen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rekomendasi</a:t>
          </a:r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dirty="0" err="1">
              <a:latin typeface="Arial" panose="020B0604020202020204" pitchFamily="34" charset="0"/>
              <a:cs typeface="Arial" panose="020B0604020202020204" pitchFamily="34" charset="0"/>
            </a:rPr>
            <a:t>kedepan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40BFC4-CA0C-41FB-9968-2232538F2111}" type="parTrans" cxnId="{76F00FC0-96F1-4958-BB3F-741C314D9BD9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DA763C-32AC-496E-A1FC-64F618DA31AC}" type="sibTrans" cxnId="{76F00FC0-96F1-4958-BB3F-741C314D9BD9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143048-5C4A-4257-97A8-96E9916C3A7B}">
      <dgm:prSet custT="1"/>
      <dgm:spPr/>
      <dgm:t>
        <a:bodyPr/>
        <a:lstStyle/>
        <a:p>
          <a:r>
            <a:rPr lang="en-ID" sz="2000" dirty="0">
              <a:latin typeface="Arial" panose="020B0604020202020204" pitchFamily="34" charset="0"/>
              <a:cs typeface="Arial" panose="020B0604020202020204" pitchFamily="34" charset="0"/>
            </a:rPr>
            <a:t>Social Network Analysis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3AEE5-BD6C-4AA6-B8F5-347DF64B6569}" type="parTrans" cxnId="{3D16CEE6-1856-41FD-98F7-950F9D6AA9EC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E9DD42-2DEB-4284-8633-EC2DA690DB8A}" type="sibTrans" cxnId="{3D16CEE6-1856-41FD-98F7-950F9D6AA9EC}">
      <dgm:prSet/>
      <dgm:spPr/>
      <dgm:t>
        <a:bodyPr/>
        <a:lstStyle/>
        <a:p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1BEC76-7F70-41FC-BB60-281782FB2D33}" type="pres">
      <dgm:prSet presAssocID="{079D35A1-A2E0-4BC8-BFB9-B7C5FAC92E64}" presName="linear" presStyleCnt="0">
        <dgm:presLayoutVars>
          <dgm:animLvl val="lvl"/>
          <dgm:resizeHandles val="exact"/>
        </dgm:presLayoutVars>
      </dgm:prSet>
      <dgm:spPr/>
    </dgm:pt>
    <dgm:pt modelId="{DF0D2B3D-18F3-4413-8E9B-43DB309C53AF}" type="pres">
      <dgm:prSet presAssocID="{69168F58-3208-4C1D-B235-E34896D14D9B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C3CD590F-2059-4E4E-A4A6-38B88226DB6A}" type="pres">
      <dgm:prSet presAssocID="{0E1248BA-38A0-42A7-957B-F3A75C11E3D3}" presName="spacer" presStyleCnt="0"/>
      <dgm:spPr/>
    </dgm:pt>
    <dgm:pt modelId="{5CCC4529-B1B1-47D9-9672-6E83C687970C}" type="pres">
      <dgm:prSet presAssocID="{4D37E6E7-F6C1-4707-9D8F-8A11CE073510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ACBEF8C3-C92B-48FC-8D9E-03097D3DE3FC}" type="pres">
      <dgm:prSet presAssocID="{7018348B-185D-4B08-AA59-5B787B2F16C2}" presName="spacer" presStyleCnt="0"/>
      <dgm:spPr/>
    </dgm:pt>
    <dgm:pt modelId="{E79B0A07-0627-40E8-BF19-EFD92C8BEF19}" type="pres">
      <dgm:prSet presAssocID="{C683CD3E-CDA2-4923-AE1F-66C78564EECA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D5476BDC-BDC0-4A52-8BBD-3BAFC1A16E6D}" type="pres">
      <dgm:prSet presAssocID="{342B973E-6145-478C-B060-3EF810B8FC0B}" presName="spacer" presStyleCnt="0"/>
      <dgm:spPr/>
    </dgm:pt>
    <dgm:pt modelId="{DDD92F1F-EE81-4BB2-988A-10F172FBFEC7}" type="pres">
      <dgm:prSet presAssocID="{E793177B-9C81-4278-BAB8-1A6BC30458F6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1091FE79-4F60-47EF-A927-16D226834000}" type="pres">
      <dgm:prSet presAssocID="{32A85637-91A7-4DA7-9C67-B9A87E874DAE}" presName="spacer" presStyleCnt="0"/>
      <dgm:spPr/>
    </dgm:pt>
    <dgm:pt modelId="{5F8B0ACC-591D-41C1-928F-A0F90CEA2558}" type="pres">
      <dgm:prSet presAssocID="{EFC835A4-77D1-4B80-AB3F-3FC057B1135A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62C36848-1BDC-4540-AB9E-6FC84E3D27FB}" type="pres">
      <dgm:prSet presAssocID="{4439393D-21B5-4396-BE65-8499F7698EF9}" presName="spacer" presStyleCnt="0"/>
      <dgm:spPr/>
    </dgm:pt>
    <dgm:pt modelId="{C39057AC-C3D6-44F3-A78E-5120E46680B5}" type="pres">
      <dgm:prSet presAssocID="{67E0527D-D1CC-4C09-926F-2D5DB6F6E26C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BDF2DD54-CE13-46DE-9697-042CECFE5B0A}" type="pres">
      <dgm:prSet presAssocID="{3426A672-1066-4918-A9C4-2BFE4B9BF1B6}" presName="spacer" presStyleCnt="0"/>
      <dgm:spPr/>
    </dgm:pt>
    <dgm:pt modelId="{C71E090B-FFDF-43FD-BA24-C37FC1817FF4}" type="pres">
      <dgm:prSet presAssocID="{C047E264-8800-47CD-A623-89B6056FE7AB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93A67499-A376-451A-BDCF-0D8D3AA289A7}" type="pres">
      <dgm:prSet presAssocID="{B737AABB-B053-4754-97A9-B96264C9F933}" presName="spacer" presStyleCnt="0"/>
      <dgm:spPr/>
    </dgm:pt>
    <dgm:pt modelId="{4D0343DE-45A6-4206-844D-C39914DB0899}" type="pres">
      <dgm:prSet presAssocID="{68A9D2C8-B129-4F20-A9B6-F3A3109DFA7B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D0F5367F-CBD2-4883-A702-44A673D1A47D}" type="pres">
      <dgm:prSet presAssocID="{4AAD9C6D-B3F6-42A5-BDAE-FA5B46D1D9A8}" presName="spacer" presStyleCnt="0"/>
      <dgm:spPr/>
    </dgm:pt>
    <dgm:pt modelId="{CAE6970F-8DC0-4D9E-8C29-74CBC495257A}" type="pres">
      <dgm:prSet presAssocID="{482EB8B8-4E50-4830-AD3D-A95BF469D6CE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0B01070E-AC4F-4801-9CC0-9ED22D29A71D}" type="pres">
      <dgm:prSet presAssocID="{03DA763C-32AC-496E-A1FC-64F618DA31AC}" presName="spacer" presStyleCnt="0"/>
      <dgm:spPr/>
    </dgm:pt>
    <dgm:pt modelId="{B217B55F-0621-4E4A-A3BC-BC5B82E8B6E7}" type="pres">
      <dgm:prSet presAssocID="{15143048-5C4A-4257-97A8-96E9916C3A7B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112F331C-8E0B-4D07-A480-8E8B08AC6B47}" type="presOf" srcId="{C683CD3E-CDA2-4923-AE1F-66C78564EECA}" destId="{E79B0A07-0627-40E8-BF19-EFD92C8BEF19}" srcOrd="0" destOrd="0" presId="urn:microsoft.com/office/officeart/2005/8/layout/vList2"/>
    <dgm:cxn modelId="{4182901E-FF0C-44D4-B514-CAD7C4BB552A}" srcId="{079D35A1-A2E0-4BC8-BFB9-B7C5FAC92E64}" destId="{EFC835A4-77D1-4B80-AB3F-3FC057B1135A}" srcOrd="4" destOrd="0" parTransId="{40079948-3FE0-441F-B66E-B0B3E8634252}" sibTransId="{4439393D-21B5-4396-BE65-8499F7698EF9}"/>
    <dgm:cxn modelId="{FC46D92F-B8E4-40A8-B1FE-6EF356049048}" srcId="{079D35A1-A2E0-4BC8-BFB9-B7C5FAC92E64}" destId="{C047E264-8800-47CD-A623-89B6056FE7AB}" srcOrd="6" destOrd="0" parTransId="{4222F90C-63BB-4C54-B7D7-4D9BF16DAA2C}" sibTransId="{B737AABB-B053-4754-97A9-B96264C9F933}"/>
    <dgm:cxn modelId="{0AC3A234-AB3D-4026-9CC9-C8CD708E808F}" srcId="{079D35A1-A2E0-4BC8-BFB9-B7C5FAC92E64}" destId="{67E0527D-D1CC-4C09-926F-2D5DB6F6E26C}" srcOrd="5" destOrd="0" parTransId="{F8B65907-800D-44F7-8298-1493739754FA}" sibTransId="{3426A672-1066-4918-A9C4-2BFE4B9BF1B6}"/>
    <dgm:cxn modelId="{F416485D-B6AC-4BB0-B1D0-B4BEB25B9F17}" srcId="{079D35A1-A2E0-4BC8-BFB9-B7C5FAC92E64}" destId="{68A9D2C8-B129-4F20-A9B6-F3A3109DFA7B}" srcOrd="7" destOrd="0" parTransId="{570995A4-205D-40EF-B981-0548381702EF}" sibTransId="{4AAD9C6D-B3F6-42A5-BDAE-FA5B46D1D9A8}"/>
    <dgm:cxn modelId="{1124B061-4D05-4D0F-A028-1B3E2AA7CE8D}" srcId="{079D35A1-A2E0-4BC8-BFB9-B7C5FAC92E64}" destId="{69168F58-3208-4C1D-B235-E34896D14D9B}" srcOrd="0" destOrd="0" parTransId="{B9922BED-3166-4D07-92A3-28D48A1F807F}" sibTransId="{0E1248BA-38A0-42A7-957B-F3A75C11E3D3}"/>
    <dgm:cxn modelId="{1C62A443-E475-4D3A-9AD8-98F5D58FB19B}" srcId="{079D35A1-A2E0-4BC8-BFB9-B7C5FAC92E64}" destId="{E793177B-9C81-4278-BAB8-1A6BC30458F6}" srcOrd="3" destOrd="0" parTransId="{39543A24-7287-42D1-89EE-317CC9642B3E}" sibTransId="{32A85637-91A7-4DA7-9C67-B9A87E874DAE}"/>
    <dgm:cxn modelId="{49FA1444-415B-4816-97C1-9BF128525F88}" type="presOf" srcId="{079D35A1-A2E0-4BC8-BFB9-B7C5FAC92E64}" destId="{DE1BEC76-7F70-41FC-BB60-281782FB2D33}" srcOrd="0" destOrd="0" presId="urn:microsoft.com/office/officeart/2005/8/layout/vList2"/>
    <dgm:cxn modelId="{791A7B6B-62CA-4708-A364-5B11283DAF84}" type="presOf" srcId="{67E0527D-D1CC-4C09-926F-2D5DB6F6E26C}" destId="{C39057AC-C3D6-44F3-A78E-5120E46680B5}" srcOrd="0" destOrd="0" presId="urn:microsoft.com/office/officeart/2005/8/layout/vList2"/>
    <dgm:cxn modelId="{AA6C8772-B514-4E48-A053-E32500297D5D}" type="presOf" srcId="{15143048-5C4A-4257-97A8-96E9916C3A7B}" destId="{B217B55F-0621-4E4A-A3BC-BC5B82E8B6E7}" srcOrd="0" destOrd="0" presId="urn:microsoft.com/office/officeart/2005/8/layout/vList2"/>
    <dgm:cxn modelId="{38DE1756-34A2-4308-8C3A-5AB971DB9404}" type="presOf" srcId="{E793177B-9C81-4278-BAB8-1A6BC30458F6}" destId="{DDD92F1F-EE81-4BB2-988A-10F172FBFEC7}" srcOrd="0" destOrd="0" presId="urn:microsoft.com/office/officeart/2005/8/layout/vList2"/>
    <dgm:cxn modelId="{E832AA80-C95F-400B-A389-6BBD121ABE62}" type="presOf" srcId="{4D37E6E7-F6C1-4707-9D8F-8A11CE073510}" destId="{5CCC4529-B1B1-47D9-9672-6E83C687970C}" srcOrd="0" destOrd="0" presId="urn:microsoft.com/office/officeart/2005/8/layout/vList2"/>
    <dgm:cxn modelId="{66A83EBF-02A2-4A3C-B182-A900DFC9400C}" srcId="{079D35A1-A2E0-4BC8-BFB9-B7C5FAC92E64}" destId="{C683CD3E-CDA2-4923-AE1F-66C78564EECA}" srcOrd="2" destOrd="0" parTransId="{F0D5EF7B-125C-4054-802C-872BDB905B70}" sibTransId="{342B973E-6145-478C-B060-3EF810B8FC0B}"/>
    <dgm:cxn modelId="{857F66BF-D795-4201-9B47-4FD9BDD28B37}" type="presOf" srcId="{68A9D2C8-B129-4F20-A9B6-F3A3109DFA7B}" destId="{4D0343DE-45A6-4206-844D-C39914DB0899}" srcOrd="0" destOrd="0" presId="urn:microsoft.com/office/officeart/2005/8/layout/vList2"/>
    <dgm:cxn modelId="{76F00FC0-96F1-4958-BB3F-741C314D9BD9}" srcId="{079D35A1-A2E0-4BC8-BFB9-B7C5FAC92E64}" destId="{482EB8B8-4E50-4830-AD3D-A95BF469D6CE}" srcOrd="8" destOrd="0" parTransId="{4640BFC4-CA0C-41FB-9968-2232538F2111}" sibTransId="{03DA763C-32AC-496E-A1FC-64F618DA31AC}"/>
    <dgm:cxn modelId="{5276E6C0-0EF5-4087-B4BC-4564048CD675}" type="presOf" srcId="{EFC835A4-77D1-4B80-AB3F-3FC057B1135A}" destId="{5F8B0ACC-591D-41C1-928F-A0F90CEA2558}" srcOrd="0" destOrd="0" presId="urn:microsoft.com/office/officeart/2005/8/layout/vList2"/>
    <dgm:cxn modelId="{7B631AC1-172A-4CFA-AC67-F9A9FFC5F28F}" type="presOf" srcId="{C047E264-8800-47CD-A623-89B6056FE7AB}" destId="{C71E090B-FFDF-43FD-BA24-C37FC1817FF4}" srcOrd="0" destOrd="0" presId="urn:microsoft.com/office/officeart/2005/8/layout/vList2"/>
    <dgm:cxn modelId="{4A666CDD-D62E-4BF6-B3A0-492E40A5999E}" srcId="{079D35A1-A2E0-4BC8-BFB9-B7C5FAC92E64}" destId="{4D37E6E7-F6C1-4707-9D8F-8A11CE073510}" srcOrd="1" destOrd="0" parTransId="{FFB93225-4EA6-46FB-A27E-D4084FAB158C}" sibTransId="{7018348B-185D-4B08-AA59-5B787B2F16C2}"/>
    <dgm:cxn modelId="{3F7FC1E3-106E-402F-AD5E-554DE27F264E}" type="presOf" srcId="{482EB8B8-4E50-4830-AD3D-A95BF469D6CE}" destId="{CAE6970F-8DC0-4D9E-8C29-74CBC495257A}" srcOrd="0" destOrd="0" presId="urn:microsoft.com/office/officeart/2005/8/layout/vList2"/>
    <dgm:cxn modelId="{3D16CEE6-1856-41FD-98F7-950F9D6AA9EC}" srcId="{079D35A1-A2E0-4BC8-BFB9-B7C5FAC92E64}" destId="{15143048-5C4A-4257-97A8-96E9916C3A7B}" srcOrd="9" destOrd="0" parTransId="{B803AEE5-BD6C-4AA6-B8F5-347DF64B6569}" sibTransId="{D1E9DD42-2DEB-4284-8633-EC2DA690DB8A}"/>
    <dgm:cxn modelId="{170486EB-C867-40B0-817D-1C688F55F4CA}" type="presOf" srcId="{69168F58-3208-4C1D-B235-E34896D14D9B}" destId="{DF0D2B3D-18F3-4413-8E9B-43DB309C53AF}" srcOrd="0" destOrd="0" presId="urn:microsoft.com/office/officeart/2005/8/layout/vList2"/>
    <dgm:cxn modelId="{0244CA20-1CCC-49DF-A0EC-3D8A73234C62}" type="presParOf" srcId="{DE1BEC76-7F70-41FC-BB60-281782FB2D33}" destId="{DF0D2B3D-18F3-4413-8E9B-43DB309C53AF}" srcOrd="0" destOrd="0" presId="urn:microsoft.com/office/officeart/2005/8/layout/vList2"/>
    <dgm:cxn modelId="{B1DF729A-AD42-46B1-8343-D03BF4569CDA}" type="presParOf" srcId="{DE1BEC76-7F70-41FC-BB60-281782FB2D33}" destId="{C3CD590F-2059-4E4E-A4A6-38B88226DB6A}" srcOrd="1" destOrd="0" presId="urn:microsoft.com/office/officeart/2005/8/layout/vList2"/>
    <dgm:cxn modelId="{A3C354A0-6215-424F-A32A-5A2B1EB50026}" type="presParOf" srcId="{DE1BEC76-7F70-41FC-BB60-281782FB2D33}" destId="{5CCC4529-B1B1-47D9-9672-6E83C687970C}" srcOrd="2" destOrd="0" presId="urn:microsoft.com/office/officeart/2005/8/layout/vList2"/>
    <dgm:cxn modelId="{5660AB48-93CF-4849-98AE-5229F9D51264}" type="presParOf" srcId="{DE1BEC76-7F70-41FC-BB60-281782FB2D33}" destId="{ACBEF8C3-C92B-48FC-8D9E-03097D3DE3FC}" srcOrd="3" destOrd="0" presId="urn:microsoft.com/office/officeart/2005/8/layout/vList2"/>
    <dgm:cxn modelId="{63DCFB81-2397-4977-8D86-AC15B73FB24D}" type="presParOf" srcId="{DE1BEC76-7F70-41FC-BB60-281782FB2D33}" destId="{E79B0A07-0627-40E8-BF19-EFD92C8BEF19}" srcOrd="4" destOrd="0" presId="urn:microsoft.com/office/officeart/2005/8/layout/vList2"/>
    <dgm:cxn modelId="{227B3B8B-67E7-4339-B615-1385F7E4B4A8}" type="presParOf" srcId="{DE1BEC76-7F70-41FC-BB60-281782FB2D33}" destId="{D5476BDC-BDC0-4A52-8BBD-3BAFC1A16E6D}" srcOrd="5" destOrd="0" presId="urn:microsoft.com/office/officeart/2005/8/layout/vList2"/>
    <dgm:cxn modelId="{44AAF219-79D4-43A6-A4A6-BFF35AA38F1A}" type="presParOf" srcId="{DE1BEC76-7F70-41FC-BB60-281782FB2D33}" destId="{DDD92F1F-EE81-4BB2-988A-10F172FBFEC7}" srcOrd="6" destOrd="0" presId="urn:microsoft.com/office/officeart/2005/8/layout/vList2"/>
    <dgm:cxn modelId="{26860503-B809-40B8-B1DA-9936EA83D16F}" type="presParOf" srcId="{DE1BEC76-7F70-41FC-BB60-281782FB2D33}" destId="{1091FE79-4F60-47EF-A927-16D226834000}" srcOrd="7" destOrd="0" presId="urn:microsoft.com/office/officeart/2005/8/layout/vList2"/>
    <dgm:cxn modelId="{7700241C-99C8-48F5-B332-8D48E6AF3CE6}" type="presParOf" srcId="{DE1BEC76-7F70-41FC-BB60-281782FB2D33}" destId="{5F8B0ACC-591D-41C1-928F-A0F90CEA2558}" srcOrd="8" destOrd="0" presId="urn:microsoft.com/office/officeart/2005/8/layout/vList2"/>
    <dgm:cxn modelId="{EEC10188-42EE-4A52-A2CB-AD6882D75C5F}" type="presParOf" srcId="{DE1BEC76-7F70-41FC-BB60-281782FB2D33}" destId="{62C36848-1BDC-4540-AB9E-6FC84E3D27FB}" srcOrd="9" destOrd="0" presId="urn:microsoft.com/office/officeart/2005/8/layout/vList2"/>
    <dgm:cxn modelId="{EA7BE7B0-925F-4A94-A073-6C1E7214CCF6}" type="presParOf" srcId="{DE1BEC76-7F70-41FC-BB60-281782FB2D33}" destId="{C39057AC-C3D6-44F3-A78E-5120E46680B5}" srcOrd="10" destOrd="0" presId="urn:microsoft.com/office/officeart/2005/8/layout/vList2"/>
    <dgm:cxn modelId="{28E863AA-AA61-4CE7-ACC8-441D803EB1E6}" type="presParOf" srcId="{DE1BEC76-7F70-41FC-BB60-281782FB2D33}" destId="{BDF2DD54-CE13-46DE-9697-042CECFE5B0A}" srcOrd="11" destOrd="0" presId="urn:microsoft.com/office/officeart/2005/8/layout/vList2"/>
    <dgm:cxn modelId="{636A396B-6FB2-44E6-9A17-623810093DB9}" type="presParOf" srcId="{DE1BEC76-7F70-41FC-BB60-281782FB2D33}" destId="{C71E090B-FFDF-43FD-BA24-C37FC1817FF4}" srcOrd="12" destOrd="0" presId="urn:microsoft.com/office/officeart/2005/8/layout/vList2"/>
    <dgm:cxn modelId="{44F3A771-B5E1-469F-BE9D-1E05299389D7}" type="presParOf" srcId="{DE1BEC76-7F70-41FC-BB60-281782FB2D33}" destId="{93A67499-A376-451A-BDCF-0D8D3AA289A7}" srcOrd="13" destOrd="0" presId="urn:microsoft.com/office/officeart/2005/8/layout/vList2"/>
    <dgm:cxn modelId="{512B43B3-3903-46B5-98C7-BB634D680EB6}" type="presParOf" srcId="{DE1BEC76-7F70-41FC-BB60-281782FB2D33}" destId="{4D0343DE-45A6-4206-844D-C39914DB0899}" srcOrd="14" destOrd="0" presId="urn:microsoft.com/office/officeart/2005/8/layout/vList2"/>
    <dgm:cxn modelId="{5D9A0400-E745-4646-A0D8-0A68EDA4EA7B}" type="presParOf" srcId="{DE1BEC76-7F70-41FC-BB60-281782FB2D33}" destId="{D0F5367F-CBD2-4883-A702-44A673D1A47D}" srcOrd="15" destOrd="0" presId="urn:microsoft.com/office/officeart/2005/8/layout/vList2"/>
    <dgm:cxn modelId="{65F7AB6A-4AE6-46EC-A513-BF91FC3A77E9}" type="presParOf" srcId="{DE1BEC76-7F70-41FC-BB60-281782FB2D33}" destId="{CAE6970F-8DC0-4D9E-8C29-74CBC495257A}" srcOrd="16" destOrd="0" presId="urn:microsoft.com/office/officeart/2005/8/layout/vList2"/>
    <dgm:cxn modelId="{500F7981-CF71-4EBC-A6E4-9A81C7F49DD9}" type="presParOf" srcId="{DE1BEC76-7F70-41FC-BB60-281782FB2D33}" destId="{0B01070E-AC4F-4801-9CC0-9ED22D29A71D}" srcOrd="17" destOrd="0" presId="urn:microsoft.com/office/officeart/2005/8/layout/vList2"/>
    <dgm:cxn modelId="{A37ACA5B-8520-4640-A45C-159100962B52}" type="presParOf" srcId="{DE1BEC76-7F70-41FC-BB60-281782FB2D33}" destId="{B217B55F-0621-4E4A-A3BC-BC5B82E8B6E7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D2B3D-18F3-4413-8E9B-43DB309C53AF}">
      <dsp:nvSpPr>
        <dsp:cNvPr id="0" name=""/>
        <dsp:cNvSpPr/>
      </dsp:nvSpPr>
      <dsp:spPr>
        <a:xfrm>
          <a:off x="0" y="1695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Deteksi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tingkat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risiko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peserta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didik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putus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sekolah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18198"/>
        <a:ext cx="7663614" cy="305051"/>
      </dsp:txXfrm>
    </dsp:sp>
    <dsp:sp modelId="{5CCC4529-B1B1-47D9-9672-6E83C687970C}">
      <dsp:nvSpPr>
        <dsp:cNvPr id="0" name=""/>
        <dsp:cNvSpPr/>
      </dsp:nvSpPr>
      <dsp:spPr>
        <a:xfrm>
          <a:off x="0" y="350187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latin typeface="Arial" panose="020B0604020202020204" pitchFamily="34" charset="0"/>
              <a:cs typeface="Arial" panose="020B0604020202020204" pitchFamily="34" charset="0"/>
            </a:rPr>
            <a:t>Prediksi performa pembelajaran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366690"/>
        <a:ext cx="7663614" cy="305051"/>
      </dsp:txXfrm>
    </dsp:sp>
    <dsp:sp modelId="{E79B0A07-0627-40E8-BF19-EFD92C8BEF19}">
      <dsp:nvSpPr>
        <dsp:cNvPr id="0" name=""/>
        <dsp:cNvSpPr/>
      </dsp:nvSpPr>
      <dsp:spPr>
        <a:xfrm>
          <a:off x="0" y="698679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latin typeface="Arial" panose="020B0604020202020204" pitchFamily="34" charset="0"/>
              <a:cs typeface="Arial" panose="020B0604020202020204" pitchFamily="34" charset="0"/>
            </a:rPr>
            <a:t>Investigasi perilaku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715182"/>
        <a:ext cx="7663614" cy="305051"/>
      </dsp:txXfrm>
    </dsp:sp>
    <dsp:sp modelId="{DDD92F1F-EE81-4BB2-988A-10F172FBFEC7}">
      <dsp:nvSpPr>
        <dsp:cNvPr id="0" name=""/>
        <dsp:cNvSpPr/>
      </dsp:nvSpPr>
      <dsp:spPr>
        <a:xfrm>
          <a:off x="0" y="1047171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Pelacakan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absen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1063674"/>
        <a:ext cx="7663614" cy="305051"/>
      </dsp:txXfrm>
    </dsp:sp>
    <dsp:sp modelId="{5F8B0ACC-591D-41C1-928F-A0F90CEA2558}">
      <dsp:nvSpPr>
        <dsp:cNvPr id="0" name=""/>
        <dsp:cNvSpPr/>
      </dsp:nvSpPr>
      <dsp:spPr>
        <a:xfrm>
          <a:off x="0" y="1395662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latin typeface="Arial" panose="020B0604020202020204" pitchFamily="34" charset="0"/>
              <a:cs typeface="Arial" panose="020B0604020202020204" pitchFamily="34" charset="0"/>
            </a:rPr>
            <a:t>Rekomendasi kursus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1412165"/>
        <a:ext cx="7663614" cy="305051"/>
      </dsp:txXfrm>
    </dsp:sp>
    <dsp:sp modelId="{C39057AC-C3D6-44F3-A78E-5120E46680B5}">
      <dsp:nvSpPr>
        <dsp:cNvPr id="0" name=""/>
        <dsp:cNvSpPr/>
      </dsp:nvSpPr>
      <dsp:spPr>
        <a:xfrm>
          <a:off x="0" y="1744154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latin typeface="Arial" panose="020B0604020202020204" pitchFamily="34" charset="0"/>
              <a:cs typeface="Arial" panose="020B0604020202020204" pitchFamily="34" charset="0"/>
            </a:rPr>
            <a:t>Pendampingan dan penilaian instan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1760657"/>
        <a:ext cx="7663614" cy="305051"/>
      </dsp:txXfrm>
    </dsp:sp>
    <dsp:sp modelId="{C71E090B-FFDF-43FD-BA24-C37FC1817FF4}">
      <dsp:nvSpPr>
        <dsp:cNvPr id="0" name=""/>
        <dsp:cNvSpPr/>
      </dsp:nvSpPr>
      <dsp:spPr>
        <a:xfrm>
          <a:off x="0" y="2092646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latin typeface="Arial" panose="020B0604020202020204" pitchFamily="34" charset="0"/>
              <a:cs typeface="Arial" panose="020B0604020202020204" pitchFamily="34" charset="0"/>
            </a:rPr>
            <a:t>Analisis visual pada interaksi peserta didik dengan forum diskusi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2109149"/>
        <a:ext cx="7663614" cy="305051"/>
      </dsp:txXfrm>
    </dsp:sp>
    <dsp:sp modelId="{4D0343DE-45A6-4206-844D-C39914DB0899}">
      <dsp:nvSpPr>
        <dsp:cNvPr id="0" name=""/>
        <dsp:cNvSpPr/>
      </dsp:nvSpPr>
      <dsp:spPr>
        <a:xfrm>
          <a:off x="0" y="2441138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>
              <a:latin typeface="Arial" panose="020B0604020202020204" pitchFamily="34" charset="0"/>
              <a:cs typeface="Arial" panose="020B0604020202020204" pitchFamily="34" charset="0"/>
            </a:rPr>
            <a:t>Peningkatan aksesibilitas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2457641"/>
        <a:ext cx="7663614" cy="305051"/>
      </dsp:txXfrm>
    </dsp:sp>
    <dsp:sp modelId="{CAE6970F-8DC0-4D9E-8C29-74CBC495257A}">
      <dsp:nvSpPr>
        <dsp:cNvPr id="0" name=""/>
        <dsp:cNvSpPr/>
      </dsp:nvSpPr>
      <dsp:spPr>
        <a:xfrm>
          <a:off x="0" y="2789630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Evaluasi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akuntabilitas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dan placemen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rekomendasi</a:t>
          </a: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kedepan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2806133"/>
        <a:ext cx="7663614" cy="305051"/>
      </dsp:txXfrm>
    </dsp:sp>
    <dsp:sp modelId="{B217B55F-0621-4E4A-A3BC-BC5B82E8B6E7}">
      <dsp:nvSpPr>
        <dsp:cNvPr id="0" name=""/>
        <dsp:cNvSpPr/>
      </dsp:nvSpPr>
      <dsp:spPr>
        <a:xfrm>
          <a:off x="0" y="3138121"/>
          <a:ext cx="7696620" cy="338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>
              <a:latin typeface="Arial" panose="020B0604020202020204" pitchFamily="34" charset="0"/>
              <a:cs typeface="Arial" panose="020B0604020202020204" pitchFamily="34" charset="0"/>
            </a:rPr>
            <a:t>Social Network Analysis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503" y="3154624"/>
        <a:ext cx="7663614" cy="305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B5D9C-2B34-4591-B510-21CB4F0454B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Metodologi Penelitian dan Penulisan Ilmiah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B85F-2AA6-4247-A45C-5EBDC3D4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0288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C145A-3D16-4849-BD0F-A6A39E9F2900}" type="datetimeFigureOut">
              <a:rPr lang="id-ID" smtClean="0"/>
              <a:t>30/03/2023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D9A5D-4D45-4014-BA8E-F6C9942A21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872959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06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08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dirty="0"/>
              <a:t>M</a:t>
            </a:r>
            <a:r>
              <a:rPr lang="id-ID" dirty="0"/>
              <a:t>enemukan ladang minyak, tambang emas, atau situs arkeologi berdasarkan situs yang ada (klasifikasi dan regresi)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Menemukan nama tempat atau orang dalam teks (klasifikasi)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Mengidentifikasi orang berdasarkan gambar atau rekaman suara (klasifikasi)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Mengenali burung berdasarkan </a:t>
            </a:r>
            <a:r>
              <a:rPr lang="en-US" dirty="0" err="1"/>
              <a:t>bunyi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id-ID" dirty="0"/>
              <a:t> (klasifikasi)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Mengidentifikasi pelanggan yang menguntungkan (regresi dan klasifikasi)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Secara proaktif mengidentifikasi bagian-bagian mobil yang cenderung gagal (regresi)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Mengidentifikasi tumor dan penyakit (klasifikasi)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Memprediksi jumlah uang yang akan dikeluarkan seseorang untuk produk X (regresi)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Memprediksi jumlah letusan gunung berapi dalam suatu periode (regresi)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Memprediksi pendapatan tahunan perusahaan (regresi)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d-ID" dirty="0"/>
              <a:t>Memprediksi tim mana yang akan memenangkan Liga Champions dalam sepak bola (klasifikasi)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6893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Pada</a:t>
            </a:r>
            <a:r>
              <a:rPr lang="en-US" dirty="0"/>
              <a:t> Reinforcement Learning </a:t>
            </a:r>
            <a:r>
              <a:rPr lang="id-ID" dirty="0"/>
              <a:t>Algoritma akan diberitahu ketika jawabannya salah, tetapi tidak diberitahu bagaimana cara memperbaikinya.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id-ID" dirty="0"/>
              <a:t>mengeksplorasi dan mencoba berbagai kemungkinan sampai berhasil </a:t>
            </a:r>
            <a:r>
              <a:rPr lang="en-US" dirty="0" err="1"/>
              <a:t>sehingga</a:t>
            </a:r>
            <a:r>
              <a:rPr lang="id-ID" dirty="0"/>
              <a:t> mendapatkan jawaban yang benar. 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i="1" dirty="0"/>
              <a:t>Evolutionary learning</a:t>
            </a:r>
            <a:r>
              <a:rPr lang="en-US" dirty="0"/>
              <a:t>, </a:t>
            </a:r>
            <a:r>
              <a:rPr lang="id-ID" dirty="0"/>
              <a:t>organisme beradaptasi untuk meningkatkan tingkat kelangsungan hidup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id-ID" dirty="0"/>
              <a:t>memodelkan</a:t>
            </a:r>
            <a:r>
              <a:rPr lang="en-US" dirty="0" err="1"/>
              <a:t>nya</a:t>
            </a:r>
            <a:r>
              <a:rPr lang="id-ID" dirty="0"/>
              <a:t> di </a:t>
            </a:r>
            <a:r>
              <a:rPr lang="en-US" dirty="0"/>
              <a:t>k</a:t>
            </a:r>
            <a:r>
              <a:rPr lang="id-ID" dirty="0"/>
              <a:t>omputer</a:t>
            </a:r>
            <a:r>
              <a:rPr lang="en-US" baseline="0" dirty="0"/>
              <a:t> </a:t>
            </a:r>
            <a:r>
              <a:rPr lang="en-US" baseline="0" dirty="0" err="1"/>
              <a:t>dengan</a:t>
            </a:r>
            <a:r>
              <a:rPr lang="id-ID" dirty="0"/>
              <a:t> menggunakan ide kecekatan</a:t>
            </a:r>
            <a:r>
              <a:rPr lang="en-US" dirty="0"/>
              <a:t> </a:t>
            </a:r>
            <a:r>
              <a:rPr lang="id-ID" dirty="0"/>
              <a:t>sesuai dengan skor 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id-ID" dirty="0"/>
              <a:t>seberapa baik solusi saat ini.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8137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2516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621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Metodologi Penelitian dan Penulisan Ilmiah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CD9A5D-4D45-4014-BA8E-F6C9942A219F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631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6841D-DA65-C059-C4B5-B59E692E3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AF075-FD03-60D5-6C3A-CE56C019D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4219B-578C-67CD-E2EE-FB3AE7F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B009A-3173-D7AD-AD58-CB818BCC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964E9-C261-DB7B-1248-F263D2712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09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1EDD-5A5F-5E9F-630A-F8DD4B68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E99C2-6D80-7E66-95BA-5C193AEA9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73B88-D61B-9C79-1329-BED3DA2EB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9337C-23F0-BDCF-3997-43E32B65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8390B-65B4-2F93-5AE0-EC305CBE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6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8D7E-F8AB-2A00-6D5A-386AACC3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C7DCF-D8A2-0784-64E6-C74222038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C51E1-7E45-48E5-009E-65BB7139E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C44CD-A7D5-AFED-2842-F8AF12B53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B6C12-90C4-0D20-99F7-F1D9CF9E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C241A-9D12-714A-0586-11EA6BFAD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A0804-6A4D-FE72-BF08-77C668936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B0BEA0-CEEA-D2F1-6C08-6E83D3D70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8E635-EBD1-0874-C6AB-07CABACA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3/30/2023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F372F-1D2A-A65E-C77D-5245FC4D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75A3D0-9F23-4717-5537-0F22460E8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52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3431E-93B5-3EBA-FE2D-D700973AF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B2FFF-BDF2-E665-788F-1E8807430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78745-1C52-B853-FD9B-A9DFBC2F9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6A651E-6A52-922B-CE4A-DE056BE54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50D57-0A0B-24EF-4B6C-831F1F08D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C8CAC-7A64-EE51-F94E-7CDCBA23E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C10D8C-9788-151D-BFD5-59698F13A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0832F-7E07-7371-4604-32DE9D356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6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8AF7-90B3-9787-DD04-0A010F89C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77755D-9F61-CC34-85CD-E57034A7B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DB5599-A67E-8C9A-9043-7A407A534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BA62D2-EF1A-476A-D1E4-791177EE5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3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26A2CE-5E9C-8C95-09F0-477C2A52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F1026-9F78-4EED-AD27-049F89AF4A66}" type="datetime1">
              <a:rPr lang="id-ID" smtClean="0"/>
              <a:t>30/03/2023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20D26-ADF7-3C72-D4D2-0646653D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C70C7-57F5-12C7-FDB3-BCA25726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FDB9D-1799-4FF5-B00B-B319AB5E20F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262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5CAA-AEBB-35EB-7FED-433572A2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F7F20-4C5C-6FD9-622F-A17CBB6E8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71358-F8E0-BECE-FBCB-A99397D0C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1035B-FFFA-9E7D-A9B7-E23892B2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3/30/2023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A6826-12D1-7E91-2752-5829A370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9B5D5-0275-2E0D-5819-0EF3FD093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6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D5CE-60B1-1315-24DF-8CE5A520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3CA8C-1DB5-C2D7-3B7D-F739522F9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D33A3-8C06-2FA5-60CF-F5A6AD407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892F0-146A-0775-43C3-9273C3ACD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70371-EB7F-31BA-6EB7-84F707A4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7FCCF-2227-0D88-8E27-42A6574F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634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7BBC0-DE98-B659-2265-6D22F531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5AE5EC-8FC1-4F9A-4A4B-96A5997A3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194FC-683D-C463-F021-D6855668B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A0200-8D21-72DC-7EE4-7128ABA6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97260-CBDB-7C18-74C4-906A196C4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7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276B27-F49E-C5F5-AD5D-36C5E6F2A6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ABB90-5F53-D9C3-BEC2-7470579F0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9EC3F-BF37-AB5F-A351-9EEFB1B1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613B9-5AF2-9E9C-B005-1EBF3877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18D06-C498-19D4-1B4A-6BE66BC0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59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49401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rketing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" pitchFamily="2" charset="0"/>
                <a:ea typeface="Roboto" pitchFamily="2" charset="0"/>
                <a:cs typeface="Roboto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98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50636B7-6E01-4889-AFA5-912E8D82DA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62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50636B7-6E01-4889-AFA5-912E8D82DA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BABC7E0-560B-43EB-9339-300B55853E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99488" y="-7938"/>
            <a:ext cx="3490912" cy="6484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38C4048-FB2A-443A-834F-6791D6DFBE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8677" y="2567083"/>
            <a:ext cx="3490912" cy="202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4F9D592-B80F-4AFE-B488-8CA7B226D5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13289" y="2567083"/>
            <a:ext cx="3492499" cy="2025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7302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9C8B0A-D9A7-4C34-8F6C-D354186D1D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1125"/>
            <a:ext cx="12192000" cy="523924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747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9C8B0A-D9A7-4C34-8F6C-D354186D1D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1125"/>
            <a:ext cx="12192000" cy="475671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388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9D114E-AF65-4256-A5D4-AFC363AF75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96350" y="4629150"/>
            <a:ext cx="3295650" cy="2228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id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9C8B0A-D9A7-4C34-8F6C-D354186D1D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1125"/>
            <a:ext cx="12192000" cy="451802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9940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50135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1C1743-1AD9-4322-9377-0E33EA3144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7263" y="1"/>
            <a:ext cx="3135312" cy="60491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96816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94A87E-9B3B-492C-B073-3F90A4E7A9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5657" y="0"/>
            <a:ext cx="8476343" cy="6257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1100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F7D9BE-FC49-447A-A175-12B4F742D0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3128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DD5ECFB-8ABE-4D4C-929A-0EA2248847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128962"/>
            <a:ext cx="6096000" cy="3128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97B52C9-3120-4A19-9FFA-EB3B8AC200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3128962"/>
            <a:ext cx="6096000" cy="3128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4296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CEE4B8-C560-4147-A878-63011F6B26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93178" y="1"/>
            <a:ext cx="7998822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1561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9EEADD-80C9-4927-B9DD-467FA3EE9C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92275"/>
            <a:ext cx="12192000" cy="3676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50593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E0F960-42C4-4EB6-B04F-27CA2E98E30E}"/>
              </a:ext>
            </a:extLst>
          </p:cNvPr>
          <p:cNvSpPr/>
          <p:nvPr userDrawn="1"/>
        </p:nvSpPr>
        <p:spPr>
          <a:xfrm>
            <a:off x="0" y="2063074"/>
            <a:ext cx="9144000" cy="47949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5C83FF-3E8A-4E9F-9503-AFEA0EBDCE49}"/>
              </a:ext>
            </a:extLst>
          </p:cNvPr>
          <p:cNvSpPr/>
          <p:nvPr userDrawn="1"/>
        </p:nvSpPr>
        <p:spPr>
          <a:xfrm>
            <a:off x="9144000" y="2063074"/>
            <a:ext cx="3048000" cy="47949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91168C-FE7C-484B-9360-12F373A111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9750" y="3621184"/>
            <a:ext cx="2317750" cy="1485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8966D68-CEB4-4341-98D7-5C16857667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15125" y="3621184"/>
            <a:ext cx="2317750" cy="1485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C032D9-1BB1-41C7-A233-DADCAE6B50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0"/>
            <a:ext cx="3048000" cy="20630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67868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26EE07-BD35-425D-A9DE-91A4CBFA7D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367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6487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C539B17-BB9F-427B-A9EC-2C8652B0C1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16774" y="4009499"/>
            <a:ext cx="1844701" cy="18288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id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4D5957B-A5DE-4062-9839-97CD87DE1A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26550" y="4008719"/>
            <a:ext cx="1828800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4F7C6-561D-45B9-8A75-AC2580A95E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43088"/>
            <a:ext cx="6096000" cy="4414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88516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5A9694-454D-475A-89EE-22169FDE00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7688" y="2157505"/>
            <a:ext cx="3579812" cy="20051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DB64C08-2D16-4E79-995C-014E4520EB9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0225" y="2157716"/>
            <a:ext cx="3579813" cy="2004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476536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6B8529-E95F-4F2F-85F2-1F0B1B596B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3263" y="1895475"/>
            <a:ext cx="2541588" cy="1533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ACC6D1D-202A-43D8-A8D3-80A23D0992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1075" y="1895475"/>
            <a:ext cx="2552700" cy="1533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9EC2707-50E8-457C-8682-5D9209A7EF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38886" y="1895475"/>
            <a:ext cx="2552702" cy="1533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D9479A0-3CBB-4869-B261-E768F80FADF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56700" y="1895475"/>
            <a:ext cx="2552700" cy="1533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836355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F2A58D-7115-46C7-A309-AE8017DBB1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6395" y="2833553"/>
            <a:ext cx="3363618" cy="19667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15DEDD-5794-4BB1-953D-0BAF50CFED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3002" y="2833553"/>
            <a:ext cx="3364633" cy="196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B6C74A3-CEC6-4229-B02B-5AD05692AB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0623" y="2833240"/>
            <a:ext cx="3363165" cy="196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198595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82CC0E-3B8A-44C7-9ACB-2121BEDBE1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24888" y="2226236"/>
            <a:ext cx="2952750" cy="1460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93DBDCF-6787-4216-9876-AB8A9EAB05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24888" y="4375711"/>
            <a:ext cx="2952750" cy="1460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D0CAD4-A75D-48C9-B221-AD0597168B7E}"/>
              </a:ext>
            </a:extLst>
          </p:cNvPr>
          <p:cNvCxnSpPr>
            <a:cxnSpLocks/>
          </p:cNvCxnSpPr>
          <p:nvPr userDrawn="1"/>
        </p:nvCxnSpPr>
        <p:spPr>
          <a:xfrm>
            <a:off x="595531" y="4000022"/>
            <a:ext cx="10982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5865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674346-074B-4498-85D8-05D4AF137B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55687" y="1801590"/>
            <a:ext cx="2278965" cy="2418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2E67EC3-9314-4DDE-BE96-B3A630A334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65538" y="1801813"/>
            <a:ext cx="2279650" cy="2417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B366EE2-ED1A-489A-88FF-5D2B3EB95B1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1800225"/>
            <a:ext cx="2279650" cy="2417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4C35B0-C316-4A82-BC4A-D090F9DE8E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885238" y="1798638"/>
            <a:ext cx="2279650" cy="2417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802C5AA-3790-41C8-8865-08B2EF9EF3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954213" y="3976688"/>
            <a:ext cx="479425" cy="479425"/>
          </a:xfrm>
          <a:custGeom>
            <a:avLst/>
            <a:gdLst>
              <a:gd name="connsiteX0" fmla="*/ 233581 w 479425"/>
              <a:gd name="connsiteY0" fmla="*/ 0 h 479425"/>
              <a:gd name="connsiteX1" fmla="*/ 245961 w 479425"/>
              <a:gd name="connsiteY1" fmla="*/ 0 h 479425"/>
              <a:gd name="connsiteX2" fmla="*/ 288207 w 479425"/>
              <a:gd name="connsiteY2" fmla="*/ 4259 h 479425"/>
              <a:gd name="connsiteX3" fmla="*/ 475224 w 479425"/>
              <a:gd name="connsiteY3" fmla="*/ 191276 h 479425"/>
              <a:gd name="connsiteX4" fmla="*/ 479425 w 479425"/>
              <a:gd name="connsiteY4" fmla="*/ 232947 h 479425"/>
              <a:gd name="connsiteX5" fmla="*/ 479425 w 479425"/>
              <a:gd name="connsiteY5" fmla="*/ 246478 h 479425"/>
              <a:gd name="connsiteX6" fmla="*/ 475224 w 479425"/>
              <a:gd name="connsiteY6" fmla="*/ 288148 h 479425"/>
              <a:gd name="connsiteX7" fmla="*/ 288207 w 479425"/>
              <a:gd name="connsiteY7" fmla="*/ 475165 h 479425"/>
              <a:gd name="connsiteX8" fmla="*/ 245951 w 479425"/>
              <a:gd name="connsiteY8" fmla="*/ 479425 h 479425"/>
              <a:gd name="connsiteX9" fmla="*/ 233591 w 479425"/>
              <a:gd name="connsiteY9" fmla="*/ 479425 h 479425"/>
              <a:gd name="connsiteX10" fmla="*/ 191335 w 479425"/>
              <a:gd name="connsiteY10" fmla="*/ 475165 h 479425"/>
              <a:gd name="connsiteX11" fmla="*/ 4318 w 479425"/>
              <a:gd name="connsiteY11" fmla="*/ 288148 h 479425"/>
              <a:gd name="connsiteX12" fmla="*/ 0 w 479425"/>
              <a:gd name="connsiteY12" fmla="*/ 245317 h 479425"/>
              <a:gd name="connsiteX13" fmla="*/ 0 w 479425"/>
              <a:gd name="connsiteY13" fmla="*/ 234108 h 479425"/>
              <a:gd name="connsiteX14" fmla="*/ 4318 w 479425"/>
              <a:gd name="connsiteY14" fmla="*/ 191276 h 479425"/>
              <a:gd name="connsiteX15" fmla="*/ 191335 w 479425"/>
              <a:gd name="connsiteY15" fmla="*/ 4259 h 47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9425" h="479425">
                <a:moveTo>
                  <a:pt x="233581" y="0"/>
                </a:moveTo>
                <a:lnTo>
                  <a:pt x="245961" y="0"/>
                </a:lnTo>
                <a:lnTo>
                  <a:pt x="288207" y="4259"/>
                </a:lnTo>
                <a:cubicBezTo>
                  <a:pt x="382079" y="23468"/>
                  <a:pt x="456015" y="97404"/>
                  <a:pt x="475224" y="191276"/>
                </a:cubicBezTo>
                <a:lnTo>
                  <a:pt x="479425" y="232947"/>
                </a:lnTo>
                <a:lnTo>
                  <a:pt x="479425" y="246478"/>
                </a:lnTo>
                <a:lnTo>
                  <a:pt x="475224" y="288148"/>
                </a:lnTo>
                <a:cubicBezTo>
                  <a:pt x="456015" y="382020"/>
                  <a:pt x="382079" y="455957"/>
                  <a:pt x="288207" y="475165"/>
                </a:cubicBezTo>
                <a:lnTo>
                  <a:pt x="245951" y="479425"/>
                </a:lnTo>
                <a:lnTo>
                  <a:pt x="233591" y="479425"/>
                </a:lnTo>
                <a:lnTo>
                  <a:pt x="191335" y="475165"/>
                </a:lnTo>
                <a:cubicBezTo>
                  <a:pt x="97463" y="455957"/>
                  <a:pt x="23527" y="382020"/>
                  <a:pt x="4318" y="288148"/>
                </a:cubicBezTo>
                <a:lnTo>
                  <a:pt x="0" y="245317"/>
                </a:lnTo>
                <a:lnTo>
                  <a:pt x="0" y="234108"/>
                </a:lnTo>
                <a:lnTo>
                  <a:pt x="4318" y="191276"/>
                </a:lnTo>
                <a:cubicBezTo>
                  <a:pt x="23527" y="97404"/>
                  <a:pt x="97463" y="23468"/>
                  <a:pt x="191335" y="42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600"/>
            </a:lvl1pPr>
          </a:lstStyle>
          <a:p>
            <a:endParaRPr lang="id-ID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970E1B1-E558-4F98-88AF-A7E240F1F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65508" y="3976064"/>
            <a:ext cx="479425" cy="479425"/>
          </a:xfrm>
          <a:custGeom>
            <a:avLst/>
            <a:gdLst>
              <a:gd name="connsiteX0" fmla="*/ 233581 w 479425"/>
              <a:gd name="connsiteY0" fmla="*/ 0 h 479425"/>
              <a:gd name="connsiteX1" fmla="*/ 245961 w 479425"/>
              <a:gd name="connsiteY1" fmla="*/ 0 h 479425"/>
              <a:gd name="connsiteX2" fmla="*/ 288207 w 479425"/>
              <a:gd name="connsiteY2" fmla="*/ 4259 h 479425"/>
              <a:gd name="connsiteX3" fmla="*/ 475224 w 479425"/>
              <a:gd name="connsiteY3" fmla="*/ 191276 h 479425"/>
              <a:gd name="connsiteX4" fmla="*/ 479425 w 479425"/>
              <a:gd name="connsiteY4" fmla="*/ 232947 h 479425"/>
              <a:gd name="connsiteX5" fmla="*/ 479425 w 479425"/>
              <a:gd name="connsiteY5" fmla="*/ 246478 h 479425"/>
              <a:gd name="connsiteX6" fmla="*/ 475224 w 479425"/>
              <a:gd name="connsiteY6" fmla="*/ 288148 h 479425"/>
              <a:gd name="connsiteX7" fmla="*/ 288207 w 479425"/>
              <a:gd name="connsiteY7" fmla="*/ 475165 h 479425"/>
              <a:gd name="connsiteX8" fmla="*/ 245951 w 479425"/>
              <a:gd name="connsiteY8" fmla="*/ 479425 h 479425"/>
              <a:gd name="connsiteX9" fmla="*/ 233591 w 479425"/>
              <a:gd name="connsiteY9" fmla="*/ 479425 h 479425"/>
              <a:gd name="connsiteX10" fmla="*/ 191335 w 479425"/>
              <a:gd name="connsiteY10" fmla="*/ 475165 h 479425"/>
              <a:gd name="connsiteX11" fmla="*/ 4318 w 479425"/>
              <a:gd name="connsiteY11" fmla="*/ 288148 h 479425"/>
              <a:gd name="connsiteX12" fmla="*/ 0 w 479425"/>
              <a:gd name="connsiteY12" fmla="*/ 245317 h 479425"/>
              <a:gd name="connsiteX13" fmla="*/ 0 w 479425"/>
              <a:gd name="connsiteY13" fmla="*/ 234108 h 479425"/>
              <a:gd name="connsiteX14" fmla="*/ 4318 w 479425"/>
              <a:gd name="connsiteY14" fmla="*/ 191276 h 479425"/>
              <a:gd name="connsiteX15" fmla="*/ 191335 w 479425"/>
              <a:gd name="connsiteY15" fmla="*/ 4259 h 47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9425" h="479425">
                <a:moveTo>
                  <a:pt x="233581" y="0"/>
                </a:moveTo>
                <a:lnTo>
                  <a:pt x="245961" y="0"/>
                </a:lnTo>
                <a:lnTo>
                  <a:pt x="288207" y="4259"/>
                </a:lnTo>
                <a:cubicBezTo>
                  <a:pt x="382079" y="23468"/>
                  <a:pt x="456015" y="97404"/>
                  <a:pt x="475224" y="191276"/>
                </a:cubicBezTo>
                <a:lnTo>
                  <a:pt x="479425" y="232947"/>
                </a:lnTo>
                <a:lnTo>
                  <a:pt x="479425" y="246478"/>
                </a:lnTo>
                <a:lnTo>
                  <a:pt x="475224" y="288148"/>
                </a:lnTo>
                <a:cubicBezTo>
                  <a:pt x="456015" y="382020"/>
                  <a:pt x="382079" y="455957"/>
                  <a:pt x="288207" y="475165"/>
                </a:cubicBezTo>
                <a:lnTo>
                  <a:pt x="245951" y="479425"/>
                </a:lnTo>
                <a:lnTo>
                  <a:pt x="233591" y="479425"/>
                </a:lnTo>
                <a:lnTo>
                  <a:pt x="191335" y="475165"/>
                </a:lnTo>
                <a:cubicBezTo>
                  <a:pt x="97463" y="455957"/>
                  <a:pt x="23527" y="382020"/>
                  <a:pt x="4318" y="288148"/>
                </a:cubicBezTo>
                <a:lnTo>
                  <a:pt x="0" y="245317"/>
                </a:lnTo>
                <a:lnTo>
                  <a:pt x="0" y="234108"/>
                </a:lnTo>
                <a:lnTo>
                  <a:pt x="4318" y="191276"/>
                </a:lnTo>
                <a:cubicBezTo>
                  <a:pt x="23527" y="97404"/>
                  <a:pt x="97463" y="23468"/>
                  <a:pt x="191335" y="42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600"/>
            </a:lvl1pPr>
          </a:lstStyle>
          <a:p>
            <a:endParaRPr lang="id-ID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14E8820-A4D9-4BD4-9917-9517628E058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174111" y="3976064"/>
            <a:ext cx="479425" cy="479425"/>
          </a:xfrm>
          <a:custGeom>
            <a:avLst/>
            <a:gdLst>
              <a:gd name="connsiteX0" fmla="*/ 233581 w 479425"/>
              <a:gd name="connsiteY0" fmla="*/ 0 h 479425"/>
              <a:gd name="connsiteX1" fmla="*/ 245961 w 479425"/>
              <a:gd name="connsiteY1" fmla="*/ 0 h 479425"/>
              <a:gd name="connsiteX2" fmla="*/ 288207 w 479425"/>
              <a:gd name="connsiteY2" fmla="*/ 4259 h 479425"/>
              <a:gd name="connsiteX3" fmla="*/ 475224 w 479425"/>
              <a:gd name="connsiteY3" fmla="*/ 191276 h 479425"/>
              <a:gd name="connsiteX4" fmla="*/ 479425 w 479425"/>
              <a:gd name="connsiteY4" fmla="*/ 232947 h 479425"/>
              <a:gd name="connsiteX5" fmla="*/ 479425 w 479425"/>
              <a:gd name="connsiteY5" fmla="*/ 246478 h 479425"/>
              <a:gd name="connsiteX6" fmla="*/ 475224 w 479425"/>
              <a:gd name="connsiteY6" fmla="*/ 288148 h 479425"/>
              <a:gd name="connsiteX7" fmla="*/ 288207 w 479425"/>
              <a:gd name="connsiteY7" fmla="*/ 475165 h 479425"/>
              <a:gd name="connsiteX8" fmla="*/ 245951 w 479425"/>
              <a:gd name="connsiteY8" fmla="*/ 479425 h 479425"/>
              <a:gd name="connsiteX9" fmla="*/ 233591 w 479425"/>
              <a:gd name="connsiteY9" fmla="*/ 479425 h 479425"/>
              <a:gd name="connsiteX10" fmla="*/ 191335 w 479425"/>
              <a:gd name="connsiteY10" fmla="*/ 475165 h 479425"/>
              <a:gd name="connsiteX11" fmla="*/ 4318 w 479425"/>
              <a:gd name="connsiteY11" fmla="*/ 288148 h 479425"/>
              <a:gd name="connsiteX12" fmla="*/ 0 w 479425"/>
              <a:gd name="connsiteY12" fmla="*/ 245317 h 479425"/>
              <a:gd name="connsiteX13" fmla="*/ 0 w 479425"/>
              <a:gd name="connsiteY13" fmla="*/ 234108 h 479425"/>
              <a:gd name="connsiteX14" fmla="*/ 4318 w 479425"/>
              <a:gd name="connsiteY14" fmla="*/ 191276 h 479425"/>
              <a:gd name="connsiteX15" fmla="*/ 191335 w 479425"/>
              <a:gd name="connsiteY15" fmla="*/ 4259 h 47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9425" h="479425">
                <a:moveTo>
                  <a:pt x="233581" y="0"/>
                </a:moveTo>
                <a:lnTo>
                  <a:pt x="245961" y="0"/>
                </a:lnTo>
                <a:lnTo>
                  <a:pt x="288207" y="4259"/>
                </a:lnTo>
                <a:cubicBezTo>
                  <a:pt x="382079" y="23468"/>
                  <a:pt x="456015" y="97404"/>
                  <a:pt x="475224" y="191276"/>
                </a:cubicBezTo>
                <a:lnTo>
                  <a:pt x="479425" y="232947"/>
                </a:lnTo>
                <a:lnTo>
                  <a:pt x="479425" y="246478"/>
                </a:lnTo>
                <a:lnTo>
                  <a:pt x="475224" y="288148"/>
                </a:lnTo>
                <a:cubicBezTo>
                  <a:pt x="456015" y="382020"/>
                  <a:pt x="382079" y="455957"/>
                  <a:pt x="288207" y="475165"/>
                </a:cubicBezTo>
                <a:lnTo>
                  <a:pt x="245951" y="479425"/>
                </a:lnTo>
                <a:lnTo>
                  <a:pt x="233591" y="479425"/>
                </a:lnTo>
                <a:lnTo>
                  <a:pt x="191335" y="475165"/>
                </a:lnTo>
                <a:cubicBezTo>
                  <a:pt x="97463" y="455957"/>
                  <a:pt x="23527" y="382020"/>
                  <a:pt x="4318" y="288148"/>
                </a:cubicBezTo>
                <a:lnTo>
                  <a:pt x="0" y="245317"/>
                </a:lnTo>
                <a:lnTo>
                  <a:pt x="0" y="234108"/>
                </a:lnTo>
                <a:lnTo>
                  <a:pt x="4318" y="191276"/>
                </a:lnTo>
                <a:cubicBezTo>
                  <a:pt x="23527" y="97404"/>
                  <a:pt x="97463" y="23468"/>
                  <a:pt x="191335" y="42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600"/>
            </a:lvl1pPr>
          </a:lstStyle>
          <a:p>
            <a:endParaRPr lang="id-ID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756D200-93BC-4257-808E-6718E2B3420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785974" y="3976064"/>
            <a:ext cx="479425" cy="479425"/>
          </a:xfrm>
          <a:custGeom>
            <a:avLst/>
            <a:gdLst>
              <a:gd name="connsiteX0" fmla="*/ 233581 w 479425"/>
              <a:gd name="connsiteY0" fmla="*/ 0 h 479425"/>
              <a:gd name="connsiteX1" fmla="*/ 245961 w 479425"/>
              <a:gd name="connsiteY1" fmla="*/ 0 h 479425"/>
              <a:gd name="connsiteX2" fmla="*/ 288207 w 479425"/>
              <a:gd name="connsiteY2" fmla="*/ 4259 h 479425"/>
              <a:gd name="connsiteX3" fmla="*/ 475224 w 479425"/>
              <a:gd name="connsiteY3" fmla="*/ 191276 h 479425"/>
              <a:gd name="connsiteX4" fmla="*/ 479425 w 479425"/>
              <a:gd name="connsiteY4" fmla="*/ 232947 h 479425"/>
              <a:gd name="connsiteX5" fmla="*/ 479425 w 479425"/>
              <a:gd name="connsiteY5" fmla="*/ 246478 h 479425"/>
              <a:gd name="connsiteX6" fmla="*/ 475224 w 479425"/>
              <a:gd name="connsiteY6" fmla="*/ 288148 h 479425"/>
              <a:gd name="connsiteX7" fmla="*/ 288207 w 479425"/>
              <a:gd name="connsiteY7" fmla="*/ 475165 h 479425"/>
              <a:gd name="connsiteX8" fmla="*/ 245951 w 479425"/>
              <a:gd name="connsiteY8" fmla="*/ 479425 h 479425"/>
              <a:gd name="connsiteX9" fmla="*/ 233591 w 479425"/>
              <a:gd name="connsiteY9" fmla="*/ 479425 h 479425"/>
              <a:gd name="connsiteX10" fmla="*/ 191335 w 479425"/>
              <a:gd name="connsiteY10" fmla="*/ 475165 h 479425"/>
              <a:gd name="connsiteX11" fmla="*/ 4318 w 479425"/>
              <a:gd name="connsiteY11" fmla="*/ 288148 h 479425"/>
              <a:gd name="connsiteX12" fmla="*/ 0 w 479425"/>
              <a:gd name="connsiteY12" fmla="*/ 245317 h 479425"/>
              <a:gd name="connsiteX13" fmla="*/ 0 w 479425"/>
              <a:gd name="connsiteY13" fmla="*/ 234108 h 479425"/>
              <a:gd name="connsiteX14" fmla="*/ 4318 w 479425"/>
              <a:gd name="connsiteY14" fmla="*/ 191276 h 479425"/>
              <a:gd name="connsiteX15" fmla="*/ 191335 w 479425"/>
              <a:gd name="connsiteY15" fmla="*/ 4259 h 47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9425" h="479425">
                <a:moveTo>
                  <a:pt x="233581" y="0"/>
                </a:moveTo>
                <a:lnTo>
                  <a:pt x="245961" y="0"/>
                </a:lnTo>
                <a:lnTo>
                  <a:pt x="288207" y="4259"/>
                </a:lnTo>
                <a:cubicBezTo>
                  <a:pt x="382079" y="23468"/>
                  <a:pt x="456015" y="97404"/>
                  <a:pt x="475224" y="191276"/>
                </a:cubicBezTo>
                <a:lnTo>
                  <a:pt x="479425" y="232947"/>
                </a:lnTo>
                <a:lnTo>
                  <a:pt x="479425" y="246478"/>
                </a:lnTo>
                <a:lnTo>
                  <a:pt x="475224" y="288148"/>
                </a:lnTo>
                <a:cubicBezTo>
                  <a:pt x="456015" y="382020"/>
                  <a:pt x="382079" y="455957"/>
                  <a:pt x="288207" y="475165"/>
                </a:cubicBezTo>
                <a:lnTo>
                  <a:pt x="245951" y="479425"/>
                </a:lnTo>
                <a:lnTo>
                  <a:pt x="233591" y="479425"/>
                </a:lnTo>
                <a:lnTo>
                  <a:pt x="191335" y="475165"/>
                </a:lnTo>
                <a:cubicBezTo>
                  <a:pt x="97463" y="455957"/>
                  <a:pt x="23527" y="382020"/>
                  <a:pt x="4318" y="288148"/>
                </a:cubicBezTo>
                <a:lnTo>
                  <a:pt x="0" y="245317"/>
                </a:lnTo>
                <a:lnTo>
                  <a:pt x="0" y="234108"/>
                </a:lnTo>
                <a:lnTo>
                  <a:pt x="4318" y="191276"/>
                </a:lnTo>
                <a:cubicBezTo>
                  <a:pt x="23527" y="97404"/>
                  <a:pt x="97463" y="23468"/>
                  <a:pt x="191335" y="42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23827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3607C9E-FDCE-4674-ADC9-4A6858FFFA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03677" y="3001963"/>
            <a:ext cx="4094161" cy="2281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3678605-08CE-4B50-8C0A-42D3E17C12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03677" y="5283200"/>
            <a:ext cx="4094161" cy="1027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0F93B306-EECD-4B4D-87A0-6B9E24CFEC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97838" y="3001963"/>
            <a:ext cx="2074862" cy="1027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7B539C9-3435-46B1-9135-4016132E88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155238" y="3001963"/>
            <a:ext cx="2036762" cy="1027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9B0EEFD-D9BE-415E-9ADE-07D4B3EDC8A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97838" y="4029075"/>
            <a:ext cx="4094162" cy="2278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BC06D-68C2-4928-8651-40781793C6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001963"/>
            <a:ext cx="4010025" cy="3305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37FE8C-E256-41A8-B185-81709F51C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99817"/>
            <a:ext cx="10080625" cy="6267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47E451-79B6-4D9B-B6F4-091AA6ADC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5688" y="1233294"/>
            <a:ext cx="10080625" cy="257369"/>
          </a:xfrm>
          <a:prstGeom prst="rect">
            <a:avLst/>
          </a:prstGeom>
        </p:spPr>
        <p:txBody>
          <a:bodyPr lIns="72000" tIns="36000" rIns="72000" bIns="36000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690673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284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54509F9-5BB2-434E-96B9-DD8A6077B2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738B292-93F7-4ACB-9425-C7B143AE2FD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87670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385482C-853A-446E-ADB8-DB1D9790F4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89107" y="0"/>
            <a:ext cx="6096000" cy="21382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880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82AF48-DEC0-DDAC-634E-EB8A5B86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B8489-02F4-97F0-9761-3811A5177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0D52-7AD8-066D-2143-C5737FE32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864E9-3420-875B-9A54-ADC9B2C09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F7A58-2907-4935-59B8-7723E2E94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FD348E-8D27-81B7-94F2-F88FA3F2E539}"/>
              </a:ext>
            </a:extLst>
          </p:cNvPr>
          <p:cNvSpPr txBox="1"/>
          <p:nvPr userDrawn="1"/>
        </p:nvSpPr>
        <p:spPr>
          <a:xfrm>
            <a:off x="11339781" y="6458672"/>
            <a:ext cx="5775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7B5CE01-5B1D-4845-AD8C-6828D4C608A6}" type="slidenum">
              <a:rPr lang="en-US" sz="1100" b="0" smtClean="0">
                <a:solidFill>
                  <a:sysClr val="windowText" lastClr="000000"/>
                </a:solidFill>
                <a:latin typeface="Montserrat Light" panose="00000400000000000000" pitchFamily="50" charset="0"/>
              </a:rPr>
              <a:pPr algn="l"/>
              <a:t>‹#›</a:t>
            </a:fld>
            <a:endParaRPr lang="en-US" sz="1100" b="0" dirty="0">
              <a:solidFill>
                <a:sysClr val="windowText" lastClr="000000"/>
              </a:solidFill>
              <a:latin typeface="Montserrat Light" panose="00000400000000000000" pitchFamily="50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727B41-320A-5ED9-E4FE-33E729A7E6EC}"/>
              </a:ext>
            </a:extLst>
          </p:cNvPr>
          <p:cNvGrpSpPr/>
          <p:nvPr userDrawn="1"/>
        </p:nvGrpSpPr>
        <p:grpSpPr>
          <a:xfrm>
            <a:off x="0" y="-1"/>
            <a:ext cx="12192000" cy="125269"/>
            <a:chOff x="821803" y="4653023"/>
            <a:chExt cx="8750460" cy="6267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02FFA3-8EB0-A26F-A219-1BF831D597F9}"/>
                </a:ext>
              </a:extLst>
            </p:cNvPr>
            <p:cNvSpPr/>
            <p:nvPr userDrawn="1"/>
          </p:nvSpPr>
          <p:spPr>
            <a:xfrm>
              <a:off x="821803" y="4653023"/>
              <a:ext cx="1458410" cy="6267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A536AE2-A42B-ACC4-AB77-41585395963E}"/>
                </a:ext>
              </a:extLst>
            </p:cNvPr>
            <p:cNvSpPr/>
            <p:nvPr userDrawn="1"/>
          </p:nvSpPr>
          <p:spPr>
            <a:xfrm>
              <a:off x="2280213" y="4653023"/>
              <a:ext cx="1458410" cy="6267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2815D-2C6C-C944-70EE-7403B7DC91F9}"/>
                </a:ext>
              </a:extLst>
            </p:cNvPr>
            <p:cNvSpPr/>
            <p:nvPr userDrawn="1"/>
          </p:nvSpPr>
          <p:spPr>
            <a:xfrm>
              <a:off x="3738623" y="4653023"/>
              <a:ext cx="1458410" cy="6267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970A6BC-147A-9934-4D0B-AB75FFFA96A5}"/>
                </a:ext>
              </a:extLst>
            </p:cNvPr>
            <p:cNvSpPr/>
            <p:nvPr userDrawn="1"/>
          </p:nvSpPr>
          <p:spPr>
            <a:xfrm>
              <a:off x="5197033" y="4653023"/>
              <a:ext cx="1458410" cy="6267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281E142-CD4D-0F5E-054E-4BB4331DCFFA}"/>
                </a:ext>
              </a:extLst>
            </p:cNvPr>
            <p:cNvSpPr/>
            <p:nvPr userDrawn="1"/>
          </p:nvSpPr>
          <p:spPr>
            <a:xfrm>
              <a:off x="6655443" y="4653023"/>
              <a:ext cx="1458410" cy="6267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BC6911-F981-9937-BCAD-F27F6FB005F6}"/>
                </a:ext>
              </a:extLst>
            </p:cNvPr>
            <p:cNvSpPr/>
            <p:nvPr userDrawn="1"/>
          </p:nvSpPr>
          <p:spPr>
            <a:xfrm>
              <a:off x="8113853" y="4653023"/>
              <a:ext cx="1458410" cy="6267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D4C07D3-4826-555A-8237-0DC6FAEDD00D}"/>
              </a:ext>
            </a:extLst>
          </p:cNvPr>
          <p:cNvSpPr txBox="1"/>
          <p:nvPr userDrawn="1"/>
        </p:nvSpPr>
        <p:spPr>
          <a:xfrm>
            <a:off x="514597" y="6458672"/>
            <a:ext cx="3034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pc="300" dirty="0">
                <a:latin typeface="Montserrat Light" panose="00000400000000000000" pitchFamily="50" charset="0"/>
              </a:rPr>
              <a:t>EDUCATION PRESENTATION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B1D62C-CEBA-9CDA-C2A6-5BCCD83B4EA8}"/>
              </a:ext>
            </a:extLst>
          </p:cNvPr>
          <p:cNvCxnSpPr/>
          <p:nvPr userDrawn="1"/>
        </p:nvCxnSpPr>
        <p:spPr>
          <a:xfrm>
            <a:off x="3703899" y="6603972"/>
            <a:ext cx="74721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30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9" r:id="rId12"/>
    <p:sldLayoutId id="2147483730" r:id="rId13"/>
    <p:sldLayoutId id="2147483655" r:id="rId14"/>
    <p:sldLayoutId id="2147483666" r:id="rId15"/>
    <p:sldLayoutId id="2147483651" r:id="rId16"/>
    <p:sldLayoutId id="2147483670" r:id="rId17"/>
    <p:sldLayoutId id="2147483668" r:id="rId18"/>
    <p:sldLayoutId id="2147483650" r:id="rId19"/>
    <p:sldLayoutId id="2147483674" r:id="rId20"/>
    <p:sldLayoutId id="2147483673" r:id="rId21"/>
    <p:sldLayoutId id="2147483672" r:id="rId22"/>
    <p:sldLayoutId id="2147483671" r:id="rId23"/>
    <p:sldLayoutId id="2147483667" r:id="rId24"/>
    <p:sldLayoutId id="2147483665" r:id="rId25"/>
    <p:sldLayoutId id="2147483664" r:id="rId26"/>
    <p:sldLayoutId id="2147483660" r:id="rId27"/>
    <p:sldLayoutId id="2147483659" r:id="rId28"/>
    <p:sldLayoutId id="2147483658" r:id="rId29"/>
    <p:sldLayoutId id="2147483657" r:id="rId30"/>
    <p:sldLayoutId id="2147483656" r:id="rId31"/>
    <p:sldLayoutId id="2147483654" r:id="rId32"/>
    <p:sldLayoutId id="2147483653" r:id="rId33"/>
    <p:sldLayoutId id="2147483676" r:id="rId34"/>
    <p:sldLayoutId id="2147483677" r:id="rId35"/>
    <p:sldLayoutId id="2147483678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inta.kemdikbud.go.id/authors/profile/6090397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tif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hyperlink" Target="https://www.techsparks.co.in/hot-topic-for-project-and-thesis-machine-learnin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image" Target="../media/image3.tiff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teachablemachine.withgoogle.com/" TargetMode="Externa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2F4936-19B0-135C-2E03-D74E12FDB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"/>
            <a:ext cx="12192000" cy="65836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BA9178-E571-D16C-0FE6-A4E57266513A}"/>
              </a:ext>
            </a:extLst>
          </p:cNvPr>
          <p:cNvSpPr/>
          <p:nvPr/>
        </p:nvSpPr>
        <p:spPr>
          <a:xfrm>
            <a:off x="0" y="137160"/>
            <a:ext cx="12192000" cy="6858000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DEC1EB-0EC4-6826-4372-109FAEDDAF10}"/>
              </a:ext>
            </a:extLst>
          </p:cNvPr>
          <p:cNvSpPr txBox="1"/>
          <p:nvPr/>
        </p:nvSpPr>
        <p:spPr>
          <a:xfrm>
            <a:off x="418980" y="6051656"/>
            <a:ext cx="5839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pc="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Bambang Prasetya Adhi,S.Pd.,</a:t>
            </a:r>
            <a:r>
              <a:rPr lang="en-US" sz="1600" b="1" spc="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M.Kom</a:t>
            </a:r>
            <a:r>
              <a:rPr lang="en-US" sz="1600" b="1" spc="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D59D1A-3238-62B3-6EEB-1F271D8A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467790"/>
            <a:ext cx="8707120" cy="16651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 err="1">
                <a:solidFill>
                  <a:schemeClr val="bg1"/>
                </a:solidFill>
                <a:latin typeface="+mj-lt"/>
              </a:rPr>
              <a:t>Pengenalan</a:t>
            </a:r>
            <a:r>
              <a:rPr lang="en-US" sz="5200" b="1" dirty="0">
                <a:solidFill>
                  <a:schemeClr val="bg1"/>
                </a:solidFill>
                <a:latin typeface="+mj-lt"/>
              </a:rPr>
              <a:t> AI dan </a:t>
            </a:r>
            <a:r>
              <a:rPr lang="en-US" sz="5200" b="1" dirty="0" err="1">
                <a:solidFill>
                  <a:schemeClr val="bg1"/>
                </a:solidFill>
                <a:latin typeface="+mj-lt"/>
              </a:rPr>
              <a:t>Pemanfaatan</a:t>
            </a:r>
            <a:r>
              <a:rPr lang="en-US" sz="5200" b="1" dirty="0">
                <a:solidFill>
                  <a:schemeClr val="bg1"/>
                </a:solidFill>
                <a:latin typeface="+mj-lt"/>
              </a:rPr>
              <a:t> AI </a:t>
            </a:r>
            <a:r>
              <a:rPr lang="en-US" sz="5200" b="1" dirty="0" err="1">
                <a:solidFill>
                  <a:schemeClr val="bg1"/>
                </a:solidFill>
                <a:latin typeface="+mj-lt"/>
              </a:rPr>
              <a:t>dalam</a:t>
            </a:r>
            <a:r>
              <a:rPr lang="en-US" sz="5200" b="1" dirty="0">
                <a:solidFill>
                  <a:schemeClr val="bg1"/>
                </a:solidFill>
                <a:latin typeface="+mj-lt"/>
              </a:rPr>
              <a:t> Dunia Pendidikan </a:t>
            </a:r>
          </a:p>
        </p:txBody>
      </p:sp>
    </p:spTree>
    <p:extLst>
      <p:ext uri="{BB962C8B-B14F-4D97-AF65-F5344CB8AC3E}">
        <p14:creationId xmlns:p14="http://schemas.microsoft.com/office/powerpoint/2010/main" val="154178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3;g164f165a607_0_0">
            <a:extLst>
              <a:ext uri="{FF2B5EF4-FFF2-40B4-BE49-F238E27FC236}">
                <a16:creationId xmlns:a16="http://schemas.microsoft.com/office/drawing/2014/main" id="{1E945985-ACF5-D27F-7729-45230E5C5DAD}"/>
              </a:ext>
            </a:extLst>
          </p:cNvPr>
          <p:cNvSpPr txBox="1"/>
          <p:nvPr/>
        </p:nvSpPr>
        <p:spPr>
          <a:xfrm>
            <a:off x="4035968" y="334679"/>
            <a:ext cx="596956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Bambang Prasetya Adhi,S.Pd.,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M.Kom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145;g164f165a607_0_0">
            <a:extLst>
              <a:ext uri="{FF2B5EF4-FFF2-40B4-BE49-F238E27FC236}">
                <a16:creationId xmlns:a16="http://schemas.microsoft.com/office/drawing/2014/main" id="{F6A1916C-BFC1-FD49-FA66-5486AAED7ABF}"/>
              </a:ext>
            </a:extLst>
          </p:cNvPr>
          <p:cNvSpPr txBox="1"/>
          <p:nvPr/>
        </p:nvSpPr>
        <p:spPr>
          <a:xfrm>
            <a:off x="2910657" y="1496210"/>
            <a:ext cx="8112748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●S1:</a:t>
            </a:r>
            <a:r>
              <a:rPr lang="id-ID" b="1" dirty="0">
                <a:latin typeface="Arial" panose="020B0604020202020204" pitchFamily="34" charset="0"/>
                <a:cs typeface="Arial" panose="020B0604020202020204" pitchFamily="34" charset="0"/>
              </a:rPr>
              <a:t>Pendidikan Teknik Elektro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Teknik UNJ (2009)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S2: Magister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UI (2013)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S3: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Doktoral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Fakultas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UI (2020-sekarang)</a:t>
            </a:r>
          </a:p>
        </p:txBody>
      </p:sp>
      <p:sp>
        <p:nvSpPr>
          <p:cNvPr id="8" name="Google Shape;146;g164f165a607_0_0">
            <a:extLst>
              <a:ext uri="{FF2B5EF4-FFF2-40B4-BE49-F238E27FC236}">
                <a16:creationId xmlns:a16="http://schemas.microsoft.com/office/drawing/2014/main" id="{DC04509F-F2B1-734C-AF01-20B7ABDF4EDB}"/>
              </a:ext>
            </a:extLst>
          </p:cNvPr>
          <p:cNvSpPr txBox="1"/>
          <p:nvPr/>
        </p:nvSpPr>
        <p:spPr>
          <a:xfrm>
            <a:off x="190675" y="3544366"/>
            <a:ext cx="334318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F3570"/>
                </a:solidFill>
              </a:rPr>
              <a:t>Email   : bambangpadhi@unj.ac.id</a:t>
            </a:r>
            <a:endParaRPr sz="1600" b="1" dirty="0">
              <a:solidFill>
                <a:srgbClr val="0F3570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D8C2EF45-741F-1518-13AC-5F14DF106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21" y="741323"/>
            <a:ext cx="1945920" cy="262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45;g164f165a607_0_0">
            <a:extLst>
              <a:ext uri="{FF2B5EF4-FFF2-40B4-BE49-F238E27FC236}">
                <a16:creationId xmlns:a16="http://schemas.microsoft.com/office/drawing/2014/main" id="{884F1E19-080E-CEFF-0F17-19BFBF1D4A4C}"/>
              </a:ext>
            </a:extLst>
          </p:cNvPr>
          <p:cNvSpPr txBox="1"/>
          <p:nvPr/>
        </p:nvSpPr>
        <p:spPr>
          <a:xfrm>
            <a:off x="2661639" y="958939"/>
            <a:ext cx="2644791" cy="53857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3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Riwayat Pendidikan</a:t>
            </a:r>
            <a:endParaRPr sz="2000" b="1" dirty="0">
              <a:solidFill>
                <a:srgbClr val="0F35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38F2D0-09E3-0AF8-5331-D9DD514DE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08657" y="4557303"/>
            <a:ext cx="2596506" cy="4213821"/>
          </a:xfrm>
          <a:prstGeom prst="rect">
            <a:avLst/>
          </a:prstGeom>
        </p:spPr>
      </p:pic>
      <p:sp>
        <p:nvSpPr>
          <p:cNvPr id="13" name="Google Shape;145;g164f165a607_0_0">
            <a:extLst>
              <a:ext uri="{FF2B5EF4-FFF2-40B4-BE49-F238E27FC236}">
                <a16:creationId xmlns:a16="http://schemas.microsoft.com/office/drawing/2014/main" id="{7B6BC96B-F1E2-C88A-E0E5-CA3FEC7A7503}"/>
              </a:ext>
            </a:extLst>
          </p:cNvPr>
          <p:cNvSpPr txBox="1"/>
          <p:nvPr/>
        </p:nvSpPr>
        <p:spPr>
          <a:xfrm>
            <a:off x="3031815" y="2730670"/>
            <a:ext cx="2644791" cy="53857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3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Riwayat </a:t>
            </a:r>
            <a:r>
              <a:rPr lang="en-US" sz="2000" b="1" dirty="0" err="1">
                <a:solidFill>
                  <a:srgbClr val="0F3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endParaRPr sz="2000" b="1" dirty="0">
              <a:solidFill>
                <a:srgbClr val="0F35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145;g164f165a607_0_0">
            <a:extLst>
              <a:ext uri="{FF2B5EF4-FFF2-40B4-BE49-F238E27FC236}">
                <a16:creationId xmlns:a16="http://schemas.microsoft.com/office/drawing/2014/main" id="{F0AF4920-A295-4988-74C6-28ECEB9E4CD1}"/>
              </a:ext>
            </a:extLst>
          </p:cNvPr>
          <p:cNvSpPr txBox="1"/>
          <p:nvPr/>
        </p:nvSpPr>
        <p:spPr>
          <a:xfrm>
            <a:off x="3618737" y="3253614"/>
            <a:ext cx="8029592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b="1" dirty="0"/>
              <a:t>●</a:t>
            </a:r>
            <a:r>
              <a:rPr lang="en-US" sz="2000" b="1" dirty="0" err="1"/>
              <a:t>Kepala</a:t>
            </a:r>
            <a:r>
              <a:rPr lang="en-US" sz="2000" b="1" dirty="0"/>
              <a:t> </a:t>
            </a:r>
            <a:r>
              <a:rPr lang="en-US" sz="2000" b="1" dirty="0" err="1"/>
              <a:t>Laboratorium</a:t>
            </a:r>
            <a:r>
              <a:rPr lang="en-US" sz="2000" b="1" dirty="0"/>
              <a:t> PTIK FT UNJ (2017-2019)</a:t>
            </a:r>
            <a:endParaRPr sz="2000" b="1" dirty="0"/>
          </a:p>
          <a:p>
            <a:pPr>
              <a:lnSpc>
                <a:spcPct val="115000"/>
              </a:lnSpc>
            </a:pPr>
            <a:r>
              <a:rPr lang="en-US" sz="2000" dirty="0"/>
              <a:t>●</a:t>
            </a:r>
            <a:r>
              <a:rPr lang="en-US" sz="2000" b="1" dirty="0" err="1"/>
              <a:t>Anggota</a:t>
            </a:r>
            <a:r>
              <a:rPr lang="en-US" sz="2000" b="1" dirty="0"/>
              <a:t> GIPK </a:t>
            </a:r>
            <a:r>
              <a:rPr lang="en-US" sz="2000" b="1" dirty="0" err="1"/>
              <a:t>Pascasarjana</a:t>
            </a:r>
            <a:r>
              <a:rPr lang="en-US" sz="2000" b="1" dirty="0"/>
              <a:t> UNJ (2018-2019)</a:t>
            </a:r>
            <a:endParaRPr sz="20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●</a:t>
            </a:r>
            <a:r>
              <a:rPr lang="en-US" sz="2000" b="1" dirty="0" err="1"/>
              <a:t>Dosen</a:t>
            </a:r>
            <a:r>
              <a:rPr lang="en-US" sz="2000" b="1" dirty="0"/>
              <a:t> </a:t>
            </a:r>
            <a:r>
              <a:rPr lang="en-US" sz="2000" b="1" dirty="0" err="1"/>
              <a:t>Tetap</a:t>
            </a:r>
            <a:r>
              <a:rPr lang="en-US" sz="2000" b="1" dirty="0"/>
              <a:t> Pendidikan Teknik </a:t>
            </a:r>
            <a:r>
              <a:rPr lang="en-US" sz="2000" b="1" dirty="0" err="1"/>
              <a:t>Informatika</a:t>
            </a:r>
            <a:r>
              <a:rPr lang="en-US" sz="2000" b="1" dirty="0"/>
              <a:t> dan </a:t>
            </a:r>
            <a:r>
              <a:rPr lang="en-US" sz="2000" b="1" dirty="0" err="1"/>
              <a:t>Komputer</a:t>
            </a:r>
            <a:endParaRPr lang="en-US" sz="20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   </a:t>
            </a:r>
            <a:r>
              <a:rPr lang="en-US" sz="2000" b="1" dirty="0" err="1"/>
              <a:t>Fakultas</a:t>
            </a:r>
            <a:r>
              <a:rPr lang="en-US" sz="2000" b="1" dirty="0"/>
              <a:t> Teknik Universitas Negeri Jakarta (2014-sekarang)</a:t>
            </a:r>
          </a:p>
        </p:txBody>
      </p:sp>
      <p:sp>
        <p:nvSpPr>
          <p:cNvPr id="15" name="Google Shape;145;g164f165a607_0_0">
            <a:extLst>
              <a:ext uri="{FF2B5EF4-FFF2-40B4-BE49-F238E27FC236}">
                <a16:creationId xmlns:a16="http://schemas.microsoft.com/office/drawing/2014/main" id="{63584C82-8BAD-3761-3F9B-E24DA8AA1F9E}"/>
              </a:ext>
            </a:extLst>
          </p:cNvPr>
          <p:cNvSpPr txBox="1"/>
          <p:nvPr/>
        </p:nvSpPr>
        <p:spPr>
          <a:xfrm>
            <a:off x="3797964" y="4924922"/>
            <a:ext cx="2644791" cy="53857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0F3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endParaRPr sz="2000" b="1" dirty="0">
              <a:solidFill>
                <a:srgbClr val="0F35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Google Shape;145;g164f165a607_0_0">
            <a:extLst>
              <a:ext uri="{FF2B5EF4-FFF2-40B4-BE49-F238E27FC236}">
                <a16:creationId xmlns:a16="http://schemas.microsoft.com/office/drawing/2014/main" id="{EB53947D-CE59-DF4C-B77A-F0E86E997AAD}"/>
              </a:ext>
            </a:extLst>
          </p:cNvPr>
          <p:cNvSpPr txBox="1"/>
          <p:nvPr/>
        </p:nvSpPr>
        <p:spPr>
          <a:xfrm>
            <a:off x="4035968" y="5385029"/>
            <a:ext cx="7302592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b="1" dirty="0"/>
              <a:t>●</a:t>
            </a:r>
            <a:r>
              <a:rPr lang="en-US" sz="2000" b="1" i="1" dirty="0"/>
              <a:t>Member</a:t>
            </a:r>
            <a:r>
              <a:rPr lang="en-US" sz="2000" b="1" dirty="0"/>
              <a:t> </a:t>
            </a:r>
            <a:r>
              <a:rPr lang="en-US" sz="2000" b="1" i="1" dirty="0"/>
              <a:t>Indonesia Artificial Intelligence Society</a:t>
            </a:r>
            <a:r>
              <a:rPr lang="en-US" sz="2000" b="1" dirty="0"/>
              <a:t>/IAIS (2020-2023)</a:t>
            </a:r>
            <a:endParaRPr sz="2000" b="1" dirty="0"/>
          </a:p>
          <a:p>
            <a:pPr>
              <a:lnSpc>
                <a:spcPct val="115000"/>
              </a:lnSpc>
            </a:pPr>
            <a:r>
              <a:rPr lang="en-US" sz="2000" dirty="0"/>
              <a:t>● </a:t>
            </a:r>
            <a:r>
              <a:rPr lang="en-US" sz="2000" b="1" i="1" dirty="0"/>
              <a:t>Member </a:t>
            </a:r>
            <a:r>
              <a:rPr lang="en-ID" sz="2000" b="1" dirty="0" err="1"/>
              <a:t>Asosiasi</a:t>
            </a:r>
            <a:r>
              <a:rPr lang="en-ID" sz="2000" b="1" dirty="0"/>
              <a:t> </a:t>
            </a:r>
            <a:r>
              <a:rPr lang="en-ID" sz="2000" b="1" dirty="0" err="1"/>
              <a:t>Ilmuwan</a:t>
            </a:r>
            <a:r>
              <a:rPr lang="en-ID" sz="2000" b="1" dirty="0"/>
              <a:t> Data Indonesia/AIDI </a:t>
            </a:r>
            <a:r>
              <a:rPr lang="en-US" sz="2000" b="1" dirty="0"/>
              <a:t>(2020-2022)</a:t>
            </a:r>
            <a:endParaRPr sz="20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●</a:t>
            </a:r>
            <a:r>
              <a:rPr lang="en-US" sz="2000" b="1" i="1" dirty="0"/>
              <a:t>IEEE</a:t>
            </a:r>
            <a:r>
              <a:rPr lang="en-US" sz="2000" b="1" dirty="0"/>
              <a:t> </a:t>
            </a:r>
            <a:r>
              <a:rPr lang="en-US" sz="2000" b="1" i="1" dirty="0"/>
              <a:t>Student Member </a:t>
            </a:r>
            <a:r>
              <a:rPr lang="en-US" sz="2000" b="1" dirty="0"/>
              <a:t>(2020-2022)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713D36-3B59-92B7-DE77-E58E90768334}"/>
              </a:ext>
            </a:extLst>
          </p:cNvPr>
          <p:cNvSpPr txBox="1"/>
          <p:nvPr/>
        </p:nvSpPr>
        <p:spPr>
          <a:xfrm>
            <a:off x="292275" y="4075418"/>
            <a:ext cx="3058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>
                <a:hlinkClick r:id="rId4"/>
              </a:rPr>
              <a:t>https://sinta.kemdikbud.go.id/authors/profile/6090397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0576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CE65F-CF41-384C-ED3A-18DAABF9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52" y="496718"/>
            <a:ext cx="6219578" cy="626701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sz="4400" b="1" i="1" dirty="0">
                <a:latin typeface="Roboto"/>
                <a:ea typeface="Roboto"/>
                <a:cs typeface="Roboto"/>
                <a:sym typeface="Roboto"/>
              </a:rPr>
              <a:t>Artificial Intelligence (AI)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0F42E-9624-CDE3-D1F0-1CDCCBCB4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8657" y="4557303"/>
            <a:ext cx="2596506" cy="4213821"/>
          </a:xfrm>
          <a:prstGeom prst="rect">
            <a:avLst/>
          </a:prstGeom>
        </p:spPr>
      </p:pic>
      <p:sp>
        <p:nvSpPr>
          <p:cNvPr id="5" name="Google Shape;202;p9">
            <a:extLst>
              <a:ext uri="{FF2B5EF4-FFF2-40B4-BE49-F238E27FC236}">
                <a16:creationId xmlns:a16="http://schemas.microsoft.com/office/drawing/2014/main" id="{2E06D72B-A03E-5ECB-6A1F-65BE55C1FF32}"/>
              </a:ext>
            </a:extLst>
          </p:cNvPr>
          <p:cNvSpPr txBox="1">
            <a:spLocks/>
          </p:cNvSpPr>
          <p:nvPr/>
        </p:nvSpPr>
        <p:spPr>
          <a:xfrm>
            <a:off x="5385780" y="5711229"/>
            <a:ext cx="5949604" cy="170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2000"/>
              <a:buNone/>
            </a:pPr>
            <a:r>
              <a:rPr lang="en-US" sz="2000" i="1" dirty="0">
                <a:latin typeface="Roboto"/>
                <a:ea typeface="Roboto"/>
                <a:cs typeface="Roboto"/>
                <a:sym typeface="Roboto"/>
              </a:rPr>
              <a:t>Stuart Russel dan Peter Norvig </a:t>
            </a:r>
            <a:r>
              <a:rPr lang="en-US" sz="2000" i="1" dirty="0" err="1">
                <a:latin typeface="Roboto"/>
                <a:ea typeface="Roboto"/>
                <a:cs typeface="Roboto"/>
                <a:sym typeface="Roboto"/>
              </a:rPr>
              <a:t>dalam</a:t>
            </a:r>
            <a:r>
              <a:rPr lang="en-US" sz="2000" i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i="1" dirty="0" err="1">
                <a:latin typeface="Roboto"/>
                <a:ea typeface="Roboto"/>
                <a:cs typeface="Roboto"/>
                <a:sym typeface="Roboto"/>
              </a:rPr>
              <a:t>bukunya</a:t>
            </a:r>
            <a:r>
              <a:rPr lang="en-US" sz="2000" i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i="1" dirty="0" err="1">
                <a:latin typeface="Roboto"/>
                <a:ea typeface="Roboto"/>
                <a:cs typeface="Roboto"/>
                <a:sym typeface="Roboto"/>
              </a:rPr>
              <a:t>berjudul</a:t>
            </a:r>
            <a:r>
              <a:rPr lang="en-US" sz="2000" i="1" dirty="0">
                <a:latin typeface="Roboto"/>
                <a:ea typeface="Roboto"/>
                <a:cs typeface="Roboto"/>
                <a:sym typeface="Roboto"/>
              </a:rPr>
              <a:t> Artificial Intelligence: A Modern Approach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716BEC7-7211-A7A4-B8F1-5CD9D0471A23}"/>
              </a:ext>
            </a:extLst>
          </p:cNvPr>
          <p:cNvGrpSpPr/>
          <p:nvPr/>
        </p:nvGrpSpPr>
        <p:grpSpPr>
          <a:xfrm flipH="1">
            <a:off x="4701500" y="1099755"/>
            <a:ext cx="3313641" cy="4447605"/>
            <a:chOff x="7134308" y="3433313"/>
            <a:chExt cx="5208423" cy="7539487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D8367E1-E810-BAA0-D328-0FE3FC3EC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524" y="4607307"/>
              <a:ext cx="1216791" cy="1905713"/>
            </a:xfrm>
            <a:custGeom>
              <a:avLst/>
              <a:gdLst>
                <a:gd name="T0" fmla="*/ 0 w 253"/>
                <a:gd name="T1" fmla="*/ 2 h 479"/>
                <a:gd name="T2" fmla="*/ 0 w 253"/>
                <a:gd name="T3" fmla="*/ 479 h 479"/>
                <a:gd name="T4" fmla="*/ 253 w 253"/>
                <a:gd name="T5" fmla="*/ 479 h 479"/>
                <a:gd name="T6" fmla="*/ 253 w 253"/>
                <a:gd name="T7" fmla="*/ 54 h 479"/>
                <a:gd name="T8" fmla="*/ 0 w 253"/>
                <a:gd name="T9" fmla="*/ 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479">
                  <a:moveTo>
                    <a:pt x="0" y="2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253" y="479"/>
                    <a:pt x="253" y="479"/>
                    <a:pt x="253" y="479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40" y="0"/>
                    <a:pt x="81" y="2"/>
                    <a:pt x="0" y="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72FBF7B-EEEB-8FE7-7643-F6682DA39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308" y="3433313"/>
              <a:ext cx="3214006" cy="1389341"/>
            </a:xfrm>
            <a:custGeom>
              <a:avLst/>
              <a:gdLst>
                <a:gd name="T0" fmla="*/ 155 w 668"/>
                <a:gd name="T1" fmla="*/ 16 h 349"/>
                <a:gd name="T2" fmla="*/ 171 w 668"/>
                <a:gd name="T3" fmla="*/ 0 h 349"/>
                <a:gd name="T4" fmla="*/ 199 w 668"/>
                <a:gd name="T5" fmla="*/ 29 h 349"/>
                <a:gd name="T6" fmla="*/ 184 w 668"/>
                <a:gd name="T7" fmla="*/ 44 h 349"/>
                <a:gd name="T8" fmla="*/ 415 w 668"/>
                <a:gd name="T9" fmla="*/ 44 h 349"/>
                <a:gd name="T10" fmla="*/ 668 w 668"/>
                <a:gd name="T11" fmla="*/ 349 h 349"/>
                <a:gd name="T12" fmla="*/ 415 w 668"/>
                <a:gd name="T13" fmla="*/ 297 h 349"/>
                <a:gd name="T14" fmla="*/ 184 w 668"/>
                <a:gd name="T15" fmla="*/ 297 h 349"/>
                <a:gd name="T16" fmla="*/ 184 w 668"/>
                <a:gd name="T17" fmla="*/ 297 h 349"/>
                <a:gd name="T18" fmla="*/ 184 w 668"/>
                <a:gd name="T19" fmla="*/ 297 h 349"/>
                <a:gd name="T20" fmla="*/ 199 w 668"/>
                <a:gd name="T21" fmla="*/ 312 h 349"/>
                <a:gd name="T22" fmla="*/ 171 w 668"/>
                <a:gd name="T23" fmla="*/ 341 h 349"/>
                <a:gd name="T24" fmla="*/ 155 w 668"/>
                <a:gd name="T25" fmla="*/ 325 h 349"/>
                <a:gd name="T26" fmla="*/ 0 w 668"/>
                <a:gd name="T27" fmla="*/ 171 h 349"/>
                <a:gd name="T28" fmla="*/ 155 w 668"/>
                <a:gd name="T29" fmla="*/ 1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8" h="349">
                  <a:moveTo>
                    <a:pt x="155" y="16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415" y="44"/>
                    <a:pt x="415" y="44"/>
                    <a:pt x="415" y="44"/>
                  </a:cubicBezTo>
                  <a:cubicBezTo>
                    <a:pt x="643" y="44"/>
                    <a:pt x="668" y="297"/>
                    <a:pt x="668" y="349"/>
                  </a:cubicBezTo>
                  <a:cubicBezTo>
                    <a:pt x="655" y="295"/>
                    <a:pt x="496" y="297"/>
                    <a:pt x="415" y="297"/>
                  </a:cubicBezTo>
                  <a:cubicBezTo>
                    <a:pt x="184" y="297"/>
                    <a:pt x="184" y="297"/>
                    <a:pt x="184" y="297"/>
                  </a:cubicBezTo>
                  <a:cubicBezTo>
                    <a:pt x="184" y="297"/>
                    <a:pt x="184" y="297"/>
                    <a:pt x="184" y="297"/>
                  </a:cubicBezTo>
                  <a:cubicBezTo>
                    <a:pt x="184" y="297"/>
                    <a:pt x="184" y="297"/>
                    <a:pt x="184" y="297"/>
                  </a:cubicBezTo>
                  <a:cubicBezTo>
                    <a:pt x="199" y="312"/>
                    <a:pt x="199" y="312"/>
                    <a:pt x="199" y="312"/>
                  </a:cubicBezTo>
                  <a:cubicBezTo>
                    <a:pt x="171" y="341"/>
                    <a:pt x="171" y="341"/>
                    <a:pt x="171" y="341"/>
                  </a:cubicBezTo>
                  <a:cubicBezTo>
                    <a:pt x="155" y="325"/>
                    <a:pt x="155" y="325"/>
                    <a:pt x="155" y="325"/>
                  </a:cubicBezTo>
                  <a:cubicBezTo>
                    <a:pt x="0" y="171"/>
                    <a:pt x="0" y="171"/>
                    <a:pt x="0" y="171"/>
                  </a:cubicBezTo>
                  <a:lnTo>
                    <a:pt x="155" y="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63500" dist="101600" dir="5400000" algn="t" rotWithShape="0">
                <a:prstClr val="black">
                  <a:alpha val="26000"/>
                </a:prstClr>
              </a:outerShdw>
            </a:effectLst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2E121E55-DD30-15A3-F252-40E9F9474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524" y="6269885"/>
              <a:ext cx="1216791" cy="1884872"/>
            </a:xfrm>
            <a:custGeom>
              <a:avLst/>
              <a:gdLst>
                <a:gd name="T0" fmla="*/ 253 w 253"/>
                <a:gd name="T1" fmla="*/ 474 h 474"/>
                <a:gd name="T2" fmla="*/ 253 w 253"/>
                <a:gd name="T3" fmla="*/ 2 h 474"/>
                <a:gd name="T4" fmla="*/ 0 w 253"/>
                <a:gd name="T5" fmla="*/ 55 h 474"/>
                <a:gd name="T6" fmla="*/ 0 w 253"/>
                <a:gd name="T7" fmla="*/ 474 h 474"/>
                <a:gd name="T8" fmla="*/ 0 w 253"/>
                <a:gd name="T9" fmla="*/ 474 h 474"/>
                <a:gd name="T10" fmla="*/ 253 w 253"/>
                <a:gd name="T11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474">
                  <a:moveTo>
                    <a:pt x="253" y="474"/>
                  </a:moveTo>
                  <a:cubicBezTo>
                    <a:pt x="253" y="2"/>
                    <a:pt x="253" y="2"/>
                    <a:pt x="253" y="2"/>
                  </a:cubicBezTo>
                  <a:cubicBezTo>
                    <a:pt x="172" y="2"/>
                    <a:pt x="13" y="0"/>
                    <a:pt x="0" y="55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253" y="474"/>
                    <a:pt x="253" y="474"/>
                    <a:pt x="253" y="47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F4C2FBF-3DE0-6F43-DFDA-F8F9C96B5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522" y="5132948"/>
              <a:ext cx="3211209" cy="1389341"/>
            </a:xfrm>
            <a:custGeom>
              <a:avLst/>
              <a:gdLst>
                <a:gd name="T0" fmla="*/ 513 w 668"/>
                <a:gd name="T1" fmla="*/ 15 h 349"/>
                <a:gd name="T2" fmla="*/ 497 w 668"/>
                <a:gd name="T3" fmla="*/ 0 h 349"/>
                <a:gd name="T4" fmla="*/ 468 w 668"/>
                <a:gd name="T5" fmla="*/ 28 h 349"/>
                <a:gd name="T6" fmla="*/ 484 w 668"/>
                <a:gd name="T7" fmla="*/ 44 h 349"/>
                <a:gd name="T8" fmla="*/ 253 w 668"/>
                <a:gd name="T9" fmla="*/ 44 h 349"/>
                <a:gd name="T10" fmla="*/ 0 w 668"/>
                <a:gd name="T11" fmla="*/ 349 h 349"/>
                <a:gd name="T12" fmla="*/ 253 w 668"/>
                <a:gd name="T13" fmla="*/ 296 h 349"/>
                <a:gd name="T14" fmla="*/ 484 w 668"/>
                <a:gd name="T15" fmla="*/ 296 h 349"/>
                <a:gd name="T16" fmla="*/ 484 w 668"/>
                <a:gd name="T17" fmla="*/ 296 h 349"/>
                <a:gd name="T18" fmla="*/ 484 w 668"/>
                <a:gd name="T19" fmla="*/ 296 h 349"/>
                <a:gd name="T20" fmla="*/ 468 w 668"/>
                <a:gd name="T21" fmla="*/ 312 h 349"/>
                <a:gd name="T22" fmla="*/ 497 w 668"/>
                <a:gd name="T23" fmla="*/ 340 h 349"/>
                <a:gd name="T24" fmla="*/ 513 w 668"/>
                <a:gd name="T25" fmla="*/ 325 h 349"/>
                <a:gd name="T26" fmla="*/ 668 w 668"/>
                <a:gd name="T27" fmla="*/ 170 h 349"/>
                <a:gd name="T28" fmla="*/ 513 w 668"/>
                <a:gd name="T29" fmla="*/ 15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8" h="349">
                  <a:moveTo>
                    <a:pt x="513" y="15"/>
                  </a:moveTo>
                  <a:cubicBezTo>
                    <a:pt x="497" y="0"/>
                    <a:pt x="497" y="0"/>
                    <a:pt x="497" y="0"/>
                  </a:cubicBezTo>
                  <a:cubicBezTo>
                    <a:pt x="468" y="28"/>
                    <a:pt x="468" y="28"/>
                    <a:pt x="468" y="28"/>
                  </a:cubicBezTo>
                  <a:cubicBezTo>
                    <a:pt x="484" y="44"/>
                    <a:pt x="484" y="44"/>
                    <a:pt x="484" y="44"/>
                  </a:cubicBezTo>
                  <a:cubicBezTo>
                    <a:pt x="253" y="44"/>
                    <a:pt x="253" y="44"/>
                    <a:pt x="253" y="44"/>
                  </a:cubicBezTo>
                  <a:cubicBezTo>
                    <a:pt x="25" y="44"/>
                    <a:pt x="0" y="296"/>
                    <a:pt x="0" y="349"/>
                  </a:cubicBezTo>
                  <a:cubicBezTo>
                    <a:pt x="13" y="294"/>
                    <a:pt x="172" y="296"/>
                    <a:pt x="253" y="296"/>
                  </a:cubicBezTo>
                  <a:cubicBezTo>
                    <a:pt x="484" y="296"/>
                    <a:pt x="484" y="296"/>
                    <a:pt x="484" y="296"/>
                  </a:cubicBezTo>
                  <a:cubicBezTo>
                    <a:pt x="484" y="296"/>
                    <a:pt x="484" y="296"/>
                    <a:pt x="484" y="296"/>
                  </a:cubicBezTo>
                  <a:cubicBezTo>
                    <a:pt x="484" y="296"/>
                    <a:pt x="484" y="296"/>
                    <a:pt x="484" y="296"/>
                  </a:cubicBezTo>
                  <a:cubicBezTo>
                    <a:pt x="468" y="312"/>
                    <a:pt x="468" y="312"/>
                    <a:pt x="468" y="312"/>
                  </a:cubicBezTo>
                  <a:cubicBezTo>
                    <a:pt x="497" y="340"/>
                    <a:pt x="497" y="340"/>
                    <a:pt x="497" y="340"/>
                  </a:cubicBezTo>
                  <a:cubicBezTo>
                    <a:pt x="513" y="325"/>
                    <a:pt x="513" y="325"/>
                    <a:pt x="513" y="325"/>
                  </a:cubicBezTo>
                  <a:cubicBezTo>
                    <a:pt x="668" y="170"/>
                    <a:pt x="668" y="170"/>
                    <a:pt x="668" y="170"/>
                  </a:cubicBezTo>
                  <a:lnTo>
                    <a:pt x="513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dist="101600" dir="5400000" algn="t" rotWithShape="0">
                <a:prstClr val="black">
                  <a:alpha val="26000"/>
                </a:prstClr>
              </a:outerShdw>
            </a:effectLst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4FC33AB-A91F-BCF5-19BE-8726F6022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524" y="7937093"/>
              <a:ext cx="1216791" cy="1850139"/>
            </a:xfrm>
            <a:custGeom>
              <a:avLst/>
              <a:gdLst>
                <a:gd name="T0" fmla="*/ 0 w 253"/>
                <a:gd name="T1" fmla="*/ 2 h 465"/>
                <a:gd name="T2" fmla="*/ 0 w 253"/>
                <a:gd name="T3" fmla="*/ 465 h 465"/>
                <a:gd name="T4" fmla="*/ 3 w 253"/>
                <a:gd name="T5" fmla="*/ 462 h 465"/>
                <a:gd name="T6" fmla="*/ 250 w 253"/>
                <a:gd name="T7" fmla="*/ 462 h 465"/>
                <a:gd name="T8" fmla="*/ 253 w 253"/>
                <a:gd name="T9" fmla="*/ 465 h 465"/>
                <a:gd name="T10" fmla="*/ 253 w 253"/>
                <a:gd name="T11" fmla="*/ 55 h 465"/>
                <a:gd name="T12" fmla="*/ 0 w 253"/>
                <a:gd name="T13" fmla="*/ 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465">
                  <a:moveTo>
                    <a:pt x="0" y="2"/>
                  </a:moveTo>
                  <a:cubicBezTo>
                    <a:pt x="0" y="465"/>
                    <a:pt x="0" y="465"/>
                    <a:pt x="0" y="465"/>
                  </a:cubicBezTo>
                  <a:cubicBezTo>
                    <a:pt x="3" y="462"/>
                    <a:pt x="3" y="462"/>
                    <a:pt x="3" y="462"/>
                  </a:cubicBezTo>
                  <a:cubicBezTo>
                    <a:pt x="250" y="462"/>
                    <a:pt x="250" y="462"/>
                    <a:pt x="250" y="462"/>
                  </a:cubicBezTo>
                  <a:cubicBezTo>
                    <a:pt x="253" y="465"/>
                    <a:pt x="253" y="465"/>
                    <a:pt x="253" y="465"/>
                  </a:cubicBezTo>
                  <a:cubicBezTo>
                    <a:pt x="253" y="55"/>
                    <a:pt x="253" y="55"/>
                    <a:pt x="253" y="55"/>
                  </a:cubicBezTo>
                  <a:cubicBezTo>
                    <a:pt x="240" y="0"/>
                    <a:pt x="81" y="2"/>
                    <a:pt x="0" y="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2619576A-D120-BA78-14D9-87539EA62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308" y="6767731"/>
              <a:ext cx="3214006" cy="1387025"/>
            </a:xfrm>
            <a:custGeom>
              <a:avLst/>
              <a:gdLst>
                <a:gd name="T0" fmla="*/ 155 w 668"/>
                <a:gd name="T1" fmla="*/ 15 h 349"/>
                <a:gd name="T2" fmla="*/ 171 w 668"/>
                <a:gd name="T3" fmla="*/ 0 h 349"/>
                <a:gd name="T4" fmla="*/ 200 w 668"/>
                <a:gd name="T5" fmla="*/ 28 h 349"/>
                <a:gd name="T6" fmla="*/ 184 w 668"/>
                <a:gd name="T7" fmla="*/ 44 h 349"/>
                <a:gd name="T8" fmla="*/ 415 w 668"/>
                <a:gd name="T9" fmla="*/ 44 h 349"/>
                <a:gd name="T10" fmla="*/ 668 w 668"/>
                <a:gd name="T11" fmla="*/ 349 h 349"/>
                <a:gd name="T12" fmla="*/ 415 w 668"/>
                <a:gd name="T13" fmla="*/ 296 h 349"/>
                <a:gd name="T14" fmla="*/ 184 w 668"/>
                <a:gd name="T15" fmla="*/ 296 h 349"/>
                <a:gd name="T16" fmla="*/ 184 w 668"/>
                <a:gd name="T17" fmla="*/ 296 h 349"/>
                <a:gd name="T18" fmla="*/ 184 w 668"/>
                <a:gd name="T19" fmla="*/ 296 h 349"/>
                <a:gd name="T20" fmla="*/ 200 w 668"/>
                <a:gd name="T21" fmla="*/ 312 h 349"/>
                <a:gd name="T22" fmla="*/ 171 w 668"/>
                <a:gd name="T23" fmla="*/ 340 h 349"/>
                <a:gd name="T24" fmla="*/ 155 w 668"/>
                <a:gd name="T25" fmla="*/ 325 h 349"/>
                <a:gd name="T26" fmla="*/ 0 w 668"/>
                <a:gd name="T27" fmla="*/ 170 h 349"/>
                <a:gd name="T28" fmla="*/ 155 w 668"/>
                <a:gd name="T29" fmla="*/ 15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8" h="349">
                  <a:moveTo>
                    <a:pt x="155" y="15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415" y="44"/>
                    <a:pt x="415" y="44"/>
                    <a:pt x="415" y="44"/>
                  </a:cubicBezTo>
                  <a:cubicBezTo>
                    <a:pt x="643" y="44"/>
                    <a:pt x="668" y="296"/>
                    <a:pt x="668" y="349"/>
                  </a:cubicBezTo>
                  <a:cubicBezTo>
                    <a:pt x="655" y="294"/>
                    <a:pt x="496" y="296"/>
                    <a:pt x="415" y="296"/>
                  </a:cubicBezTo>
                  <a:cubicBezTo>
                    <a:pt x="184" y="296"/>
                    <a:pt x="184" y="296"/>
                    <a:pt x="184" y="296"/>
                  </a:cubicBezTo>
                  <a:cubicBezTo>
                    <a:pt x="184" y="296"/>
                    <a:pt x="184" y="296"/>
                    <a:pt x="184" y="296"/>
                  </a:cubicBezTo>
                  <a:cubicBezTo>
                    <a:pt x="184" y="296"/>
                    <a:pt x="184" y="296"/>
                    <a:pt x="184" y="296"/>
                  </a:cubicBezTo>
                  <a:cubicBezTo>
                    <a:pt x="200" y="312"/>
                    <a:pt x="200" y="312"/>
                    <a:pt x="200" y="312"/>
                  </a:cubicBezTo>
                  <a:cubicBezTo>
                    <a:pt x="171" y="340"/>
                    <a:pt x="171" y="340"/>
                    <a:pt x="171" y="340"/>
                  </a:cubicBezTo>
                  <a:cubicBezTo>
                    <a:pt x="155" y="325"/>
                    <a:pt x="155" y="325"/>
                    <a:pt x="155" y="325"/>
                  </a:cubicBezTo>
                  <a:cubicBezTo>
                    <a:pt x="0" y="170"/>
                    <a:pt x="0" y="170"/>
                    <a:pt x="0" y="170"/>
                  </a:cubicBezTo>
                  <a:lnTo>
                    <a:pt x="155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101600" dir="5400000" algn="t" rotWithShape="0">
                <a:prstClr val="black">
                  <a:alpha val="26000"/>
                </a:prstClr>
              </a:outerShdw>
            </a:effectLst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452B9D55-038E-EB07-F703-6FB78E074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525" y="9588090"/>
              <a:ext cx="1216790" cy="1384710"/>
            </a:xfrm>
            <a:custGeom>
              <a:avLst/>
              <a:gdLst>
                <a:gd name="T0" fmla="*/ 0 w 253"/>
                <a:gd name="T1" fmla="*/ 54 h 348"/>
                <a:gd name="T2" fmla="*/ 0 w 253"/>
                <a:gd name="T3" fmla="*/ 348 h 348"/>
                <a:gd name="T4" fmla="*/ 253 w 253"/>
                <a:gd name="T5" fmla="*/ 348 h 348"/>
                <a:gd name="T6" fmla="*/ 253 w 253"/>
                <a:gd name="T7" fmla="*/ 2 h 348"/>
                <a:gd name="T8" fmla="*/ 0 w 253"/>
                <a:gd name="T9" fmla="*/ 5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348">
                  <a:moveTo>
                    <a:pt x="0" y="54"/>
                  </a:moveTo>
                  <a:cubicBezTo>
                    <a:pt x="0" y="348"/>
                    <a:pt x="0" y="348"/>
                    <a:pt x="0" y="348"/>
                  </a:cubicBezTo>
                  <a:cubicBezTo>
                    <a:pt x="253" y="348"/>
                    <a:pt x="253" y="348"/>
                    <a:pt x="253" y="348"/>
                  </a:cubicBezTo>
                  <a:cubicBezTo>
                    <a:pt x="253" y="2"/>
                    <a:pt x="253" y="2"/>
                    <a:pt x="253" y="2"/>
                  </a:cubicBezTo>
                  <a:cubicBezTo>
                    <a:pt x="172" y="2"/>
                    <a:pt x="13" y="0"/>
                    <a:pt x="0" y="5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E4FBCFD0-304D-8B57-03AB-F2F43CD6C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523" y="8432885"/>
              <a:ext cx="3211208" cy="1389341"/>
            </a:xfrm>
            <a:custGeom>
              <a:avLst/>
              <a:gdLst>
                <a:gd name="T0" fmla="*/ 513 w 668"/>
                <a:gd name="T1" fmla="*/ 16 h 349"/>
                <a:gd name="T2" fmla="*/ 497 w 668"/>
                <a:gd name="T3" fmla="*/ 0 h 349"/>
                <a:gd name="T4" fmla="*/ 468 w 668"/>
                <a:gd name="T5" fmla="*/ 29 h 349"/>
                <a:gd name="T6" fmla="*/ 484 w 668"/>
                <a:gd name="T7" fmla="*/ 44 h 349"/>
                <a:gd name="T8" fmla="*/ 253 w 668"/>
                <a:gd name="T9" fmla="*/ 44 h 349"/>
                <a:gd name="T10" fmla="*/ 0 w 668"/>
                <a:gd name="T11" fmla="*/ 349 h 349"/>
                <a:gd name="T12" fmla="*/ 253 w 668"/>
                <a:gd name="T13" fmla="*/ 297 h 349"/>
                <a:gd name="T14" fmla="*/ 484 w 668"/>
                <a:gd name="T15" fmla="*/ 297 h 349"/>
                <a:gd name="T16" fmla="*/ 484 w 668"/>
                <a:gd name="T17" fmla="*/ 297 h 349"/>
                <a:gd name="T18" fmla="*/ 484 w 668"/>
                <a:gd name="T19" fmla="*/ 297 h 349"/>
                <a:gd name="T20" fmla="*/ 468 w 668"/>
                <a:gd name="T21" fmla="*/ 312 h 349"/>
                <a:gd name="T22" fmla="*/ 497 w 668"/>
                <a:gd name="T23" fmla="*/ 341 h 349"/>
                <a:gd name="T24" fmla="*/ 513 w 668"/>
                <a:gd name="T25" fmla="*/ 325 h 349"/>
                <a:gd name="T26" fmla="*/ 668 w 668"/>
                <a:gd name="T27" fmla="*/ 171 h 349"/>
                <a:gd name="T28" fmla="*/ 513 w 668"/>
                <a:gd name="T29" fmla="*/ 1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8" h="349">
                  <a:moveTo>
                    <a:pt x="513" y="16"/>
                  </a:moveTo>
                  <a:cubicBezTo>
                    <a:pt x="497" y="0"/>
                    <a:pt x="497" y="0"/>
                    <a:pt x="497" y="0"/>
                  </a:cubicBezTo>
                  <a:cubicBezTo>
                    <a:pt x="468" y="29"/>
                    <a:pt x="468" y="29"/>
                    <a:pt x="468" y="29"/>
                  </a:cubicBezTo>
                  <a:cubicBezTo>
                    <a:pt x="484" y="44"/>
                    <a:pt x="484" y="44"/>
                    <a:pt x="484" y="44"/>
                  </a:cubicBezTo>
                  <a:cubicBezTo>
                    <a:pt x="253" y="44"/>
                    <a:pt x="253" y="44"/>
                    <a:pt x="253" y="44"/>
                  </a:cubicBezTo>
                  <a:cubicBezTo>
                    <a:pt x="25" y="44"/>
                    <a:pt x="0" y="297"/>
                    <a:pt x="0" y="349"/>
                  </a:cubicBezTo>
                  <a:cubicBezTo>
                    <a:pt x="13" y="295"/>
                    <a:pt x="172" y="297"/>
                    <a:pt x="253" y="297"/>
                  </a:cubicBezTo>
                  <a:cubicBezTo>
                    <a:pt x="484" y="297"/>
                    <a:pt x="484" y="297"/>
                    <a:pt x="484" y="297"/>
                  </a:cubicBezTo>
                  <a:cubicBezTo>
                    <a:pt x="484" y="297"/>
                    <a:pt x="484" y="297"/>
                    <a:pt x="484" y="297"/>
                  </a:cubicBezTo>
                  <a:cubicBezTo>
                    <a:pt x="484" y="297"/>
                    <a:pt x="484" y="297"/>
                    <a:pt x="484" y="297"/>
                  </a:cubicBezTo>
                  <a:cubicBezTo>
                    <a:pt x="468" y="312"/>
                    <a:pt x="468" y="312"/>
                    <a:pt x="468" y="312"/>
                  </a:cubicBezTo>
                  <a:cubicBezTo>
                    <a:pt x="497" y="341"/>
                    <a:pt x="497" y="341"/>
                    <a:pt x="497" y="341"/>
                  </a:cubicBezTo>
                  <a:cubicBezTo>
                    <a:pt x="513" y="325"/>
                    <a:pt x="513" y="325"/>
                    <a:pt x="513" y="325"/>
                  </a:cubicBezTo>
                  <a:cubicBezTo>
                    <a:pt x="668" y="171"/>
                    <a:pt x="668" y="171"/>
                    <a:pt x="668" y="171"/>
                  </a:cubicBezTo>
                  <a:lnTo>
                    <a:pt x="513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dist="101600" dir="5400000" algn="t" rotWithShape="0">
                <a:prstClr val="black">
                  <a:alpha val="26000"/>
                </a:prstClr>
              </a:outerShdw>
            </a:effectLst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id-ID" sz="2876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F96A1C2-815F-EB45-1CAD-8334CD9E8ADE}"/>
              </a:ext>
            </a:extLst>
          </p:cNvPr>
          <p:cNvSpPr txBox="1"/>
          <p:nvPr/>
        </p:nvSpPr>
        <p:spPr>
          <a:xfrm flipH="1">
            <a:off x="8101516" y="916393"/>
            <a:ext cx="3738390" cy="902986"/>
          </a:xfrm>
          <a:prstGeom prst="rect">
            <a:avLst/>
          </a:prstGeom>
          <a:noFill/>
          <a:ln>
            <a:solidFill>
              <a:srgbClr val="1FDA9A"/>
            </a:solidFill>
          </a:ln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002060"/>
                </a:solidFill>
                <a:latin typeface="+mj-lt"/>
                <a:ea typeface="Open Sans Light" panose="020B0306030504020204" pitchFamily="34" charset="0"/>
                <a:cs typeface="Lato Light"/>
              </a:rPr>
              <a:t>1. Thinking humanly: the cognitive modeling approach</a:t>
            </a:r>
            <a:endParaRPr lang="en-US" sz="2400" dirty="0">
              <a:solidFill>
                <a:srgbClr val="002060"/>
              </a:solidFill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4A610-E157-F035-B32C-E13F6D7F0AAB}"/>
              </a:ext>
            </a:extLst>
          </p:cNvPr>
          <p:cNvSpPr txBox="1"/>
          <p:nvPr/>
        </p:nvSpPr>
        <p:spPr>
          <a:xfrm flipH="1">
            <a:off x="1217709" y="1559793"/>
            <a:ext cx="3461754" cy="902986"/>
          </a:xfrm>
          <a:prstGeom prst="rect">
            <a:avLst/>
          </a:prstGeom>
          <a:noFill/>
          <a:ln>
            <a:solidFill>
              <a:srgbClr val="F1DAA1"/>
            </a:solidFill>
          </a:ln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002060"/>
                </a:solidFill>
                <a:latin typeface="+mj-lt"/>
                <a:ea typeface="Open Sans Light" panose="020B0306030504020204" pitchFamily="34" charset="0"/>
                <a:cs typeface="Lato Light"/>
              </a:rPr>
              <a:t>2. Acting humanly: the Turing test approach</a:t>
            </a:r>
            <a:endParaRPr lang="en-US" sz="2400" dirty="0">
              <a:solidFill>
                <a:srgbClr val="002060"/>
              </a:solidFill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477B9B-3F57-BB54-6E07-AB9939D49290}"/>
              </a:ext>
            </a:extLst>
          </p:cNvPr>
          <p:cNvSpPr txBox="1"/>
          <p:nvPr/>
        </p:nvSpPr>
        <p:spPr>
          <a:xfrm>
            <a:off x="8101516" y="3055931"/>
            <a:ext cx="3738390" cy="902986"/>
          </a:xfrm>
          <a:prstGeom prst="rect">
            <a:avLst/>
          </a:prstGeom>
          <a:noFill/>
          <a:ln>
            <a:solidFill>
              <a:srgbClr val="E8B71A"/>
            </a:solidFill>
          </a:ln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002060"/>
                </a:solidFill>
                <a:latin typeface="+mj-lt"/>
                <a:ea typeface="Open Sans Light" panose="020B0306030504020204" pitchFamily="34" charset="0"/>
                <a:cs typeface="Lato Light"/>
              </a:rPr>
              <a:t>3. Thinking rationally: the laws of thought approach</a:t>
            </a:r>
            <a:endParaRPr lang="en-US" sz="2400" dirty="0">
              <a:solidFill>
                <a:srgbClr val="002060"/>
              </a:solidFill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84677E-8B71-55C8-A50E-7DABA014FB6B}"/>
              </a:ext>
            </a:extLst>
          </p:cNvPr>
          <p:cNvSpPr txBox="1"/>
          <p:nvPr/>
        </p:nvSpPr>
        <p:spPr>
          <a:xfrm flipH="1">
            <a:off x="891383" y="3882758"/>
            <a:ext cx="3721963" cy="902986"/>
          </a:xfrm>
          <a:prstGeom prst="rect">
            <a:avLst/>
          </a:prstGeom>
          <a:noFill/>
          <a:ln>
            <a:solidFill>
              <a:srgbClr val="DB3340"/>
            </a:solidFill>
          </a:ln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002060"/>
                </a:solidFill>
                <a:latin typeface="+mj-lt"/>
                <a:ea typeface="Open Sans Light" panose="020B0306030504020204" pitchFamily="34" charset="0"/>
                <a:cs typeface="Lato Light"/>
              </a:rPr>
              <a:t>4. Acting rationally: the </a:t>
            </a:r>
            <a:r>
              <a:rPr lang="en-US" sz="2400" b="1" dirty="0" err="1">
                <a:solidFill>
                  <a:srgbClr val="002060"/>
                </a:solidFill>
                <a:latin typeface="+mj-lt"/>
                <a:ea typeface="Open Sans Light" panose="020B0306030504020204" pitchFamily="34" charset="0"/>
                <a:cs typeface="Lato Light"/>
              </a:rPr>
              <a:t>rationaly</a:t>
            </a:r>
            <a:r>
              <a:rPr lang="en-US" sz="2400" b="1" dirty="0">
                <a:solidFill>
                  <a:srgbClr val="002060"/>
                </a:solidFill>
                <a:latin typeface="+mj-lt"/>
                <a:ea typeface="Open Sans Light" panose="020B0306030504020204" pitchFamily="34" charset="0"/>
                <a:cs typeface="Lato Light"/>
              </a:rPr>
              <a:t> agent approach</a:t>
            </a:r>
            <a:endParaRPr lang="en-US" sz="2400" dirty="0">
              <a:solidFill>
                <a:srgbClr val="002060"/>
              </a:solidFill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20" name="Google Shape;145;g164f165a607_0_0">
            <a:extLst>
              <a:ext uri="{FF2B5EF4-FFF2-40B4-BE49-F238E27FC236}">
                <a16:creationId xmlns:a16="http://schemas.microsoft.com/office/drawing/2014/main" id="{00B3A4C8-0712-2A88-732B-66F4E94297BD}"/>
              </a:ext>
            </a:extLst>
          </p:cNvPr>
          <p:cNvSpPr txBox="1"/>
          <p:nvPr/>
        </p:nvSpPr>
        <p:spPr>
          <a:xfrm>
            <a:off x="7485792" y="1818726"/>
            <a:ext cx="5563736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Menangkap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pemikiran-pemikiran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eksperimen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psikologi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Google Shape;145;g164f165a607_0_0">
            <a:extLst>
              <a:ext uri="{FF2B5EF4-FFF2-40B4-BE49-F238E27FC236}">
                <a16:creationId xmlns:a16="http://schemas.microsoft.com/office/drawing/2014/main" id="{56F75551-73EA-A513-A7F6-22BBB91A958A}"/>
              </a:ext>
            </a:extLst>
          </p:cNvPr>
          <p:cNvSpPr txBox="1"/>
          <p:nvPr/>
        </p:nvSpPr>
        <p:spPr>
          <a:xfrm>
            <a:off x="247998" y="2443022"/>
            <a:ext cx="5563736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Mampukah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computer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mengelabui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Natural Language Processing</a:t>
            </a:r>
          </a:p>
          <a:p>
            <a:pPr>
              <a:lnSpc>
                <a:spcPct val="115000"/>
              </a:lnSpc>
            </a:pP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    Knowledge Representation, Automated Reasoning,</a:t>
            </a:r>
          </a:p>
          <a:p>
            <a:pPr>
              <a:lnSpc>
                <a:spcPct val="115000"/>
              </a:lnSpc>
            </a:pP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    Machine Learning, Computer Vision, Robotics</a:t>
            </a:r>
          </a:p>
        </p:txBody>
      </p:sp>
      <p:sp>
        <p:nvSpPr>
          <p:cNvPr id="22" name="Google Shape;145;g164f165a607_0_0">
            <a:extLst>
              <a:ext uri="{FF2B5EF4-FFF2-40B4-BE49-F238E27FC236}">
                <a16:creationId xmlns:a16="http://schemas.microsoft.com/office/drawing/2014/main" id="{C5FFB59E-562B-B7CD-51B0-7409397ED500}"/>
              </a:ext>
            </a:extLst>
          </p:cNvPr>
          <p:cNvSpPr txBox="1"/>
          <p:nvPr/>
        </p:nvSpPr>
        <p:spPr>
          <a:xfrm>
            <a:off x="6835552" y="3923668"/>
            <a:ext cx="5563736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Menyatakan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ke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    formal untuk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notasi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logika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Perbedaan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pemecahaan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prinsip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” dengan dunia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nyata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Google Shape;145;g164f165a607_0_0">
            <a:extLst>
              <a:ext uri="{FF2B5EF4-FFF2-40B4-BE49-F238E27FC236}">
                <a16:creationId xmlns:a16="http://schemas.microsoft.com/office/drawing/2014/main" id="{FF0BCED4-FBED-3FA3-1A77-3F7955A98B15}"/>
              </a:ext>
            </a:extLst>
          </p:cNvPr>
          <p:cNvSpPr txBox="1"/>
          <p:nvPr/>
        </p:nvSpPr>
        <p:spPr>
          <a:xfrm>
            <a:off x="327313" y="4824884"/>
            <a:ext cx="5563736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aksi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rasional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dengan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menalar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logis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Aksi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atau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Google Shape;202;p9">
            <a:extLst>
              <a:ext uri="{FF2B5EF4-FFF2-40B4-BE49-F238E27FC236}">
                <a16:creationId xmlns:a16="http://schemas.microsoft.com/office/drawing/2014/main" id="{6D42A402-C66D-D359-8D5A-4E3E57CA9F83}"/>
              </a:ext>
            </a:extLst>
          </p:cNvPr>
          <p:cNvSpPr txBox="1">
            <a:spLocks/>
          </p:cNvSpPr>
          <p:nvPr/>
        </p:nvSpPr>
        <p:spPr>
          <a:xfrm>
            <a:off x="5350347" y="3629295"/>
            <a:ext cx="1757770" cy="367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2000"/>
              <a:buNone/>
            </a:pPr>
            <a:r>
              <a:rPr lang="en-US" sz="2000" b="1" i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4 </a:t>
            </a:r>
            <a:r>
              <a:rPr lang="en-US" sz="2000" b="1" i="1" dirty="0" err="1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Kategori</a:t>
            </a:r>
            <a:r>
              <a:rPr lang="en-US" sz="2000" b="1" i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AI:</a:t>
            </a:r>
            <a:endParaRPr lang="en-US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4969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5E197BC-4210-4705-622E-09263722F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718" y="209402"/>
            <a:ext cx="7991694" cy="641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5" name="Arrow: Pentagon 864">
            <a:extLst>
              <a:ext uri="{FF2B5EF4-FFF2-40B4-BE49-F238E27FC236}">
                <a16:creationId xmlns:a16="http://schemas.microsoft.com/office/drawing/2014/main" id="{06D93FBA-28C1-63AA-3736-81822F57BC64}"/>
              </a:ext>
            </a:extLst>
          </p:cNvPr>
          <p:cNvSpPr/>
          <p:nvPr/>
        </p:nvSpPr>
        <p:spPr>
          <a:xfrm>
            <a:off x="440183" y="2133600"/>
            <a:ext cx="3444025" cy="2316480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1038D0-C736-4A68-080E-8A20C5AD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54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Sejarah </a:t>
            </a:r>
            <a:r>
              <a:rPr lang="en-US" sz="31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Perkembangan</a:t>
            </a:r>
            <a:r>
              <a:rPr lang="en-US" sz="31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AI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6EDFCE-1FD1-A4B2-0895-0F1A6C8325E5}"/>
              </a:ext>
            </a:extLst>
          </p:cNvPr>
          <p:cNvSpPr txBox="1"/>
          <p:nvPr/>
        </p:nvSpPr>
        <p:spPr>
          <a:xfrm>
            <a:off x="440183" y="6197308"/>
            <a:ext cx="34968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D" sz="1400" dirty="0"/>
              <a:t>https://qbi.uq.edu.au/brain/intelligent-machines/history-artificial-intelligence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D8EE94-0B4D-8B0D-46F2-F96DAF6C646D}"/>
              </a:ext>
            </a:extLst>
          </p:cNvPr>
          <p:cNvSpPr txBox="1"/>
          <p:nvPr/>
        </p:nvSpPr>
        <p:spPr>
          <a:xfrm>
            <a:off x="440183" y="5889531"/>
            <a:ext cx="349688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D" sz="1400" dirty="0" err="1">
                <a:solidFill>
                  <a:srgbClr val="002060"/>
                </a:solidFill>
              </a:rPr>
              <a:t>Sumber</a:t>
            </a:r>
            <a:r>
              <a:rPr lang="en-ID" sz="1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30237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851C-674C-9F3A-79C0-F5F667EE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640" y="169325"/>
            <a:ext cx="10080625" cy="626701"/>
          </a:xfrm>
        </p:spPr>
        <p:txBody>
          <a:bodyPr>
            <a:normAutofit fontScale="90000"/>
          </a:bodyPr>
          <a:lstStyle/>
          <a:p>
            <a:r>
              <a:rPr lang="en-US" dirty="0"/>
              <a:t>Domain AI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424ADA-815F-67CA-C201-94B6BFBF5379}"/>
              </a:ext>
            </a:extLst>
          </p:cNvPr>
          <p:cNvSpPr txBox="1"/>
          <p:nvPr/>
        </p:nvSpPr>
        <p:spPr>
          <a:xfrm>
            <a:off x="2890194" y="5985847"/>
            <a:ext cx="8655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002060"/>
                </a:solidFill>
              </a:rPr>
              <a:t>Slide Digital Talent Scholarship Kementerian </a:t>
            </a:r>
            <a:r>
              <a:rPr lang="en-ID" b="1" dirty="0" err="1">
                <a:solidFill>
                  <a:srgbClr val="002060"/>
                </a:solidFill>
              </a:rPr>
              <a:t>Komunikasi</a:t>
            </a:r>
            <a:r>
              <a:rPr lang="en-ID" b="1" dirty="0">
                <a:solidFill>
                  <a:srgbClr val="002060"/>
                </a:solidFill>
              </a:rPr>
              <a:t> dan </a:t>
            </a:r>
            <a:r>
              <a:rPr lang="en-ID" b="1" dirty="0" err="1">
                <a:solidFill>
                  <a:srgbClr val="002060"/>
                </a:solidFill>
              </a:rPr>
              <a:t>Informatika</a:t>
            </a:r>
            <a:r>
              <a:rPr lang="en-ID" b="1" dirty="0">
                <a:solidFill>
                  <a:srgbClr val="002060"/>
                </a:solidFill>
              </a:rPr>
              <a:t> RI </a:t>
            </a:r>
            <a:r>
              <a:rPr lang="en-ID" b="1" dirty="0" err="1">
                <a:solidFill>
                  <a:srgbClr val="002060"/>
                </a:solidFill>
              </a:rPr>
              <a:t>Tahun</a:t>
            </a:r>
            <a:r>
              <a:rPr lang="en-ID" b="1" dirty="0">
                <a:solidFill>
                  <a:srgbClr val="002060"/>
                </a:solidFill>
              </a:rPr>
              <a:t> 2022</a:t>
            </a:r>
          </a:p>
        </p:txBody>
      </p:sp>
      <p:sp>
        <p:nvSpPr>
          <p:cNvPr id="10" name="Google Shape;202;p9">
            <a:extLst>
              <a:ext uri="{FF2B5EF4-FFF2-40B4-BE49-F238E27FC236}">
                <a16:creationId xmlns:a16="http://schemas.microsoft.com/office/drawing/2014/main" id="{0B53FFCE-BFCD-9DAC-B691-FF0AD66514F3}"/>
              </a:ext>
            </a:extLst>
          </p:cNvPr>
          <p:cNvSpPr txBox="1">
            <a:spLocks/>
          </p:cNvSpPr>
          <p:nvPr/>
        </p:nvSpPr>
        <p:spPr>
          <a:xfrm>
            <a:off x="5679788" y="4347573"/>
            <a:ext cx="6425514" cy="171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AI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bisa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diimplementasikan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di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semua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bidang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dan di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semua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bagian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(Pendidikan, Kesehatan, Ekonomi,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Militer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Transportasi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Industri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Hiburan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.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pPr marL="285750" indent="-285750"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Mekanisme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AI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digunakan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untuk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mengoptimasi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hubungan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antara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data untuk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mendapatkan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insight data dan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lakukan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prediksi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" name="Google Shape;203;p9" descr="AI areas and techniques | Download Scientific Diagram">
            <a:extLst>
              <a:ext uri="{FF2B5EF4-FFF2-40B4-BE49-F238E27FC236}">
                <a16:creationId xmlns:a16="http://schemas.microsoft.com/office/drawing/2014/main" id="{1673436A-42CE-D374-21C9-EE8EF068C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121" y="670561"/>
            <a:ext cx="5328928" cy="525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4;p9" descr="Artificial Intelligence - SwissCognitive – The Global AI Hub">
            <a:extLst>
              <a:ext uri="{FF2B5EF4-FFF2-40B4-BE49-F238E27FC236}">
                <a16:creationId xmlns:a16="http://schemas.microsoft.com/office/drawing/2014/main" id="{88FB46B2-5435-B610-AAA9-1DD96A4C60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2290" y="1022919"/>
            <a:ext cx="6060510" cy="31298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59700A-B954-B282-FF8B-1C1A83DF1F7C}"/>
              </a:ext>
            </a:extLst>
          </p:cNvPr>
          <p:cNvSpPr txBox="1"/>
          <p:nvPr/>
        </p:nvSpPr>
        <p:spPr>
          <a:xfrm>
            <a:off x="2182908" y="5952673"/>
            <a:ext cx="3496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400" dirty="0" err="1">
                <a:solidFill>
                  <a:srgbClr val="002060"/>
                </a:solidFill>
              </a:rPr>
              <a:t>Sumber</a:t>
            </a:r>
            <a:r>
              <a:rPr lang="en-ID" sz="1400" dirty="0"/>
              <a:t>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8E59D7B-579F-BADC-A5EE-281EC8CFE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24072" y="4899810"/>
            <a:ext cx="2596506" cy="421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37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C0EEAA-D288-4C45-50E6-FFE526C3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Bidang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keilmuan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terkait AI</a:t>
            </a:r>
          </a:p>
        </p:txBody>
      </p:sp>
      <p:pic>
        <p:nvPicPr>
          <p:cNvPr id="4" name="Google Shape;211;p10" descr="Diagram&#10;&#10;Description automatically generated">
            <a:extLst>
              <a:ext uri="{FF2B5EF4-FFF2-40B4-BE49-F238E27FC236}">
                <a16:creationId xmlns:a16="http://schemas.microsoft.com/office/drawing/2014/main" id="{4D85EC94-40D3-1787-2AEC-F8E4DD83269C}"/>
              </a:ext>
            </a:extLst>
          </p:cNvPr>
          <p:cNvPicPr preferRelativeResize="0"/>
          <p:nvPr/>
        </p:nvPicPr>
        <p:blipFill rotWithShape="1">
          <a:blip r:embed="rId2"/>
          <a:stretch/>
        </p:blipFill>
        <p:spPr>
          <a:xfrm>
            <a:off x="4463776" y="812800"/>
            <a:ext cx="7023400" cy="4916379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C62115-675C-C3E6-7B25-936E4024C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1005" y="4534050"/>
            <a:ext cx="2596506" cy="4213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68EBA1-C576-89F8-5CAD-FCA60CF80BC0}"/>
              </a:ext>
            </a:extLst>
          </p:cNvPr>
          <p:cNvSpPr txBox="1"/>
          <p:nvPr/>
        </p:nvSpPr>
        <p:spPr>
          <a:xfrm>
            <a:off x="3235634" y="5726668"/>
            <a:ext cx="8655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002060"/>
                </a:solidFill>
              </a:rPr>
              <a:t>Slide Digital Talent Scholarship Kementerian </a:t>
            </a:r>
            <a:r>
              <a:rPr lang="en-ID" b="1" dirty="0" err="1">
                <a:solidFill>
                  <a:srgbClr val="002060"/>
                </a:solidFill>
              </a:rPr>
              <a:t>Komunikasi</a:t>
            </a:r>
            <a:r>
              <a:rPr lang="en-ID" b="1" dirty="0">
                <a:solidFill>
                  <a:srgbClr val="002060"/>
                </a:solidFill>
              </a:rPr>
              <a:t> dan </a:t>
            </a:r>
            <a:r>
              <a:rPr lang="en-ID" b="1" dirty="0" err="1">
                <a:solidFill>
                  <a:srgbClr val="002060"/>
                </a:solidFill>
              </a:rPr>
              <a:t>Informatika</a:t>
            </a:r>
            <a:r>
              <a:rPr lang="en-ID" b="1" dirty="0">
                <a:solidFill>
                  <a:srgbClr val="002060"/>
                </a:solidFill>
              </a:rPr>
              <a:t> RI </a:t>
            </a:r>
            <a:r>
              <a:rPr lang="en-ID" b="1" dirty="0" err="1">
                <a:solidFill>
                  <a:srgbClr val="002060"/>
                </a:solidFill>
              </a:rPr>
              <a:t>Tahun</a:t>
            </a:r>
            <a:r>
              <a:rPr lang="en-ID" b="1" dirty="0">
                <a:solidFill>
                  <a:srgbClr val="002060"/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2355190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Picture 3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1005" y="4534050"/>
            <a:ext cx="2596506" cy="4213821"/>
          </a:xfrm>
          <a:prstGeom prst="rect">
            <a:avLst/>
          </a:prstGeom>
        </p:spPr>
      </p:pic>
      <p:sp>
        <p:nvSpPr>
          <p:cNvPr id="5" name="Google Shape;265;p13">
            <a:extLst>
              <a:ext uri="{FF2B5EF4-FFF2-40B4-BE49-F238E27FC236}">
                <a16:creationId xmlns:a16="http://schemas.microsoft.com/office/drawing/2014/main" id="{F9490486-CB20-B58C-5CF8-BF983485F8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300" y="271884"/>
            <a:ext cx="60217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</a:pPr>
            <a:r>
              <a:rPr lang="en-US" sz="3600" b="1" dirty="0" err="1">
                <a:latin typeface="Roboto"/>
                <a:ea typeface="Roboto"/>
                <a:cs typeface="Roboto"/>
                <a:sym typeface="Roboto"/>
              </a:rPr>
              <a:t>Apa</a:t>
            </a:r>
            <a:r>
              <a:rPr lang="en-US" sz="3600" b="1" dirty="0">
                <a:latin typeface="Roboto"/>
                <a:ea typeface="Roboto"/>
                <a:cs typeface="Roboto"/>
                <a:sym typeface="Roboto"/>
              </a:rPr>
              <a:t> itu </a:t>
            </a:r>
            <a:r>
              <a:rPr lang="en-US" sz="3600" b="1" i="1" dirty="0">
                <a:latin typeface="Roboto"/>
                <a:ea typeface="Roboto"/>
                <a:cs typeface="Roboto"/>
                <a:sym typeface="Roboto"/>
              </a:rPr>
              <a:t>Machine Learning</a:t>
            </a:r>
            <a:r>
              <a:rPr lang="en-US" sz="3600" b="1" dirty="0">
                <a:latin typeface="Roboto"/>
                <a:ea typeface="Roboto"/>
                <a:cs typeface="Roboto"/>
                <a:sym typeface="Roboto"/>
              </a:rPr>
              <a:t>?</a:t>
            </a:r>
            <a:endParaRPr sz="3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266;p13">
            <a:extLst>
              <a:ext uri="{FF2B5EF4-FFF2-40B4-BE49-F238E27FC236}">
                <a16:creationId xmlns:a16="http://schemas.microsoft.com/office/drawing/2014/main" id="{D33AAB78-B65A-4FC2-6426-8EAFC48A54C0}"/>
              </a:ext>
            </a:extLst>
          </p:cNvPr>
          <p:cNvSpPr txBox="1">
            <a:spLocks/>
          </p:cNvSpPr>
          <p:nvPr/>
        </p:nvSpPr>
        <p:spPr>
          <a:xfrm>
            <a:off x="648975" y="1022750"/>
            <a:ext cx="10913105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222222"/>
              </a:buClr>
              <a:buSzPts val="2000"/>
              <a:buFont typeface="Arial" panose="020B0604020202020204" pitchFamily="34" charset="0"/>
              <a:buNone/>
            </a:pPr>
            <a:r>
              <a:rPr lang="en-US" sz="20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Machine learning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merupakan</a:t>
            </a:r>
            <a:r>
              <a:rPr lang="en-US" sz="200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sv-SE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aplikasi </a:t>
            </a:r>
            <a:r>
              <a:rPr lang="sv-SE" sz="2000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Artificial Intelligence </a:t>
            </a:r>
            <a:r>
              <a:rPr lang="sv-SE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(AI) yang memberikan sistem kemampuan untuk belajar dan meningkat secara otomatis dari pengalaman tanpa diprogram secara eksplisit.</a:t>
            </a:r>
          </a:p>
          <a:p>
            <a:pPr marL="0" indent="0">
              <a:spcBef>
                <a:spcPts val="0"/>
              </a:spcBef>
              <a:buClr>
                <a:srgbClr val="222222"/>
              </a:buClr>
              <a:buSzPts val="2000"/>
              <a:buFont typeface="Arial" panose="020B0604020202020204" pitchFamily="34" charset="0"/>
              <a:buNone/>
            </a:pPr>
            <a:r>
              <a:rPr lang="en-US" sz="20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Machine learning</a:t>
            </a:r>
            <a:r>
              <a:rPr lang="en-US" sz="2000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 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berfokus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pada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pengembangan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program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komputer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yang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dapat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mengakses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data dan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menggunakannya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untuk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belajar</a:t>
            </a:r>
            <a:r>
              <a:rPr lang="en-US" sz="2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sendiri</a:t>
            </a:r>
            <a:endParaRPr lang="en-US" sz="2000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8" name="Google Shape;267;p13">
            <a:extLst>
              <a:ext uri="{FF2B5EF4-FFF2-40B4-BE49-F238E27FC236}">
                <a16:creationId xmlns:a16="http://schemas.microsoft.com/office/drawing/2014/main" id="{67968B6D-8BCE-43FA-A461-8BDB7E2C9E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013" y="2438150"/>
            <a:ext cx="5572751" cy="369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268;p13">
            <a:extLst>
              <a:ext uri="{FF2B5EF4-FFF2-40B4-BE49-F238E27FC236}">
                <a16:creationId xmlns:a16="http://schemas.microsoft.com/office/drawing/2014/main" id="{76D223EA-F638-C5BC-C390-805F31B64A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5429" y="4193851"/>
            <a:ext cx="4408410" cy="17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269;p13">
            <a:extLst>
              <a:ext uri="{FF2B5EF4-FFF2-40B4-BE49-F238E27FC236}">
                <a16:creationId xmlns:a16="http://schemas.microsoft.com/office/drawing/2014/main" id="{9DE0E13C-59CA-C7D3-B970-802D85C77B7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85418" y="2153953"/>
            <a:ext cx="4212482" cy="203990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270;p13">
            <a:extLst>
              <a:ext uri="{FF2B5EF4-FFF2-40B4-BE49-F238E27FC236}">
                <a16:creationId xmlns:a16="http://schemas.microsoft.com/office/drawing/2014/main" id="{6E6D02D3-C9C1-9982-FDFE-B3E2B078AAAF}"/>
              </a:ext>
            </a:extLst>
          </p:cNvPr>
          <p:cNvSpPr/>
          <p:nvPr/>
        </p:nvSpPr>
        <p:spPr>
          <a:xfrm>
            <a:off x="6885418" y="5978001"/>
            <a:ext cx="495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https://www.techsparks.co.in/hot-topic-for-project-and-thesis-machine-learning/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271;p13">
            <a:extLst>
              <a:ext uri="{FF2B5EF4-FFF2-40B4-BE49-F238E27FC236}">
                <a16:creationId xmlns:a16="http://schemas.microsoft.com/office/drawing/2014/main" id="{094C83ED-C4B0-4C08-EAB4-48712EDCC16F}"/>
              </a:ext>
            </a:extLst>
          </p:cNvPr>
          <p:cNvSpPr/>
          <p:nvPr/>
        </p:nvSpPr>
        <p:spPr>
          <a:xfrm>
            <a:off x="645952" y="6103842"/>
            <a:ext cx="567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sng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Sources: https://www.techsparks.co.in/hot-topic-for-project-and-thesis-machine-learning/</a:t>
            </a:r>
            <a:endParaRPr sz="11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D31D3BA7-97D7-5886-E5BB-F3A6B5025758}"/>
              </a:ext>
            </a:extLst>
          </p:cNvPr>
          <p:cNvSpPr txBox="1"/>
          <p:nvPr/>
        </p:nvSpPr>
        <p:spPr>
          <a:xfrm>
            <a:off x="2759704" y="6309359"/>
            <a:ext cx="8655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002060"/>
                </a:solidFill>
              </a:rPr>
              <a:t>Slide Digital Talent Scholarship Kementerian </a:t>
            </a:r>
            <a:r>
              <a:rPr lang="en-ID" b="1" dirty="0" err="1">
                <a:solidFill>
                  <a:srgbClr val="002060"/>
                </a:solidFill>
              </a:rPr>
              <a:t>Komunikasi</a:t>
            </a:r>
            <a:r>
              <a:rPr lang="en-ID" b="1" dirty="0">
                <a:solidFill>
                  <a:srgbClr val="002060"/>
                </a:solidFill>
              </a:rPr>
              <a:t> dan </a:t>
            </a:r>
            <a:r>
              <a:rPr lang="en-ID" b="1" dirty="0" err="1">
                <a:solidFill>
                  <a:srgbClr val="002060"/>
                </a:solidFill>
              </a:rPr>
              <a:t>Informatika</a:t>
            </a:r>
            <a:r>
              <a:rPr lang="en-ID" b="1" dirty="0">
                <a:solidFill>
                  <a:srgbClr val="002060"/>
                </a:solidFill>
              </a:rPr>
              <a:t> RI </a:t>
            </a:r>
            <a:r>
              <a:rPr lang="en-ID" b="1" dirty="0" err="1">
                <a:solidFill>
                  <a:srgbClr val="002060"/>
                </a:solidFill>
              </a:rPr>
              <a:t>Tahun</a:t>
            </a:r>
            <a:r>
              <a:rPr lang="en-ID" b="1" dirty="0">
                <a:solidFill>
                  <a:srgbClr val="002060"/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177653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roup 173"/>
          <p:cNvGrpSpPr/>
          <p:nvPr/>
        </p:nvGrpSpPr>
        <p:grpSpPr>
          <a:xfrm>
            <a:off x="7442980" y="3953499"/>
            <a:ext cx="4732421" cy="2560747"/>
            <a:chOff x="3681814" y="1885950"/>
            <a:chExt cx="4437296" cy="2447925"/>
          </a:xfrm>
        </p:grpSpPr>
        <p:sp>
          <p:nvSpPr>
            <p:cNvPr id="3" name="Freeform 6"/>
            <p:cNvSpPr>
              <a:spLocks noEditPoints="1"/>
            </p:cNvSpPr>
            <p:nvPr/>
          </p:nvSpPr>
          <p:spPr bwMode="auto">
            <a:xfrm>
              <a:off x="6046993" y="3755095"/>
              <a:ext cx="470623" cy="578780"/>
            </a:xfrm>
            <a:custGeom>
              <a:avLst/>
              <a:gdLst>
                <a:gd name="T0" fmla="*/ 446 w 464"/>
                <a:gd name="T1" fmla="*/ 0 h 603"/>
                <a:gd name="T2" fmla="*/ 18 w 464"/>
                <a:gd name="T3" fmla="*/ 0 h 603"/>
                <a:gd name="T4" fmla="*/ 0 w 464"/>
                <a:gd name="T5" fmla="*/ 18 h 603"/>
                <a:gd name="T6" fmla="*/ 0 w 464"/>
                <a:gd name="T7" fmla="*/ 586 h 603"/>
                <a:gd name="T8" fmla="*/ 18 w 464"/>
                <a:gd name="T9" fmla="*/ 603 h 603"/>
                <a:gd name="T10" fmla="*/ 446 w 464"/>
                <a:gd name="T11" fmla="*/ 603 h 603"/>
                <a:gd name="T12" fmla="*/ 464 w 464"/>
                <a:gd name="T13" fmla="*/ 586 h 603"/>
                <a:gd name="T14" fmla="*/ 464 w 464"/>
                <a:gd name="T15" fmla="*/ 18 h 603"/>
                <a:gd name="T16" fmla="*/ 446 w 464"/>
                <a:gd name="T17" fmla="*/ 0 h 603"/>
                <a:gd name="T18" fmla="*/ 232 w 464"/>
                <a:gd name="T19" fmla="*/ 592 h 603"/>
                <a:gd name="T20" fmla="*/ 217 w 464"/>
                <a:gd name="T21" fmla="*/ 577 h 603"/>
                <a:gd name="T22" fmla="*/ 232 w 464"/>
                <a:gd name="T23" fmla="*/ 562 h 603"/>
                <a:gd name="T24" fmla="*/ 247 w 464"/>
                <a:gd name="T25" fmla="*/ 577 h 603"/>
                <a:gd name="T26" fmla="*/ 232 w 464"/>
                <a:gd name="T27" fmla="*/ 592 h 603"/>
                <a:gd name="T28" fmla="*/ 448 w 464"/>
                <a:gd name="T29" fmla="*/ 554 h 603"/>
                <a:gd name="T30" fmla="*/ 16 w 464"/>
                <a:gd name="T31" fmla="*/ 554 h 603"/>
                <a:gd name="T32" fmla="*/ 16 w 464"/>
                <a:gd name="T33" fmla="*/ 20 h 603"/>
                <a:gd name="T34" fmla="*/ 448 w 464"/>
                <a:gd name="T35" fmla="*/ 20 h 603"/>
                <a:gd name="T36" fmla="*/ 448 w 464"/>
                <a:gd name="T37" fmla="*/ 55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4" h="603">
                  <a:moveTo>
                    <a:pt x="446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0" y="596"/>
                    <a:pt x="8" y="603"/>
                    <a:pt x="18" y="603"/>
                  </a:cubicBezTo>
                  <a:cubicBezTo>
                    <a:pt x="446" y="603"/>
                    <a:pt x="446" y="603"/>
                    <a:pt x="446" y="603"/>
                  </a:cubicBezTo>
                  <a:cubicBezTo>
                    <a:pt x="456" y="603"/>
                    <a:pt x="464" y="596"/>
                    <a:pt x="464" y="586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8"/>
                    <a:pt x="456" y="0"/>
                    <a:pt x="446" y="0"/>
                  </a:cubicBezTo>
                  <a:close/>
                  <a:moveTo>
                    <a:pt x="232" y="592"/>
                  </a:moveTo>
                  <a:cubicBezTo>
                    <a:pt x="224" y="592"/>
                    <a:pt x="217" y="585"/>
                    <a:pt x="217" y="577"/>
                  </a:cubicBezTo>
                  <a:cubicBezTo>
                    <a:pt x="217" y="569"/>
                    <a:pt x="224" y="562"/>
                    <a:pt x="232" y="562"/>
                  </a:cubicBezTo>
                  <a:cubicBezTo>
                    <a:pt x="240" y="562"/>
                    <a:pt x="247" y="569"/>
                    <a:pt x="247" y="577"/>
                  </a:cubicBezTo>
                  <a:cubicBezTo>
                    <a:pt x="247" y="585"/>
                    <a:pt x="240" y="592"/>
                    <a:pt x="232" y="592"/>
                  </a:cubicBezTo>
                  <a:close/>
                  <a:moveTo>
                    <a:pt x="448" y="554"/>
                  </a:moveTo>
                  <a:cubicBezTo>
                    <a:pt x="16" y="554"/>
                    <a:pt x="16" y="554"/>
                    <a:pt x="16" y="554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448" y="20"/>
                    <a:pt x="448" y="20"/>
                    <a:pt x="448" y="20"/>
                  </a:cubicBezTo>
                  <a:lnTo>
                    <a:pt x="448" y="5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6112501" y="2864792"/>
              <a:ext cx="53441" cy="890304"/>
            </a:xfrm>
            <a:custGeom>
              <a:avLst/>
              <a:gdLst>
                <a:gd name="T0" fmla="*/ 34 w 52"/>
                <a:gd name="T1" fmla="*/ 846 h 925"/>
                <a:gd name="T2" fmla="*/ 34 w 52"/>
                <a:gd name="T3" fmla="*/ 0 h 925"/>
                <a:gd name="T4" fmla="*/ 18 w 52"/>
                <a:gd name="T5" fmla="*/ 0 h 925"/>
                <a:gd name="T6" fmla="*/ 18 w 52"/>
                <a:gd name="T7" fmla="*/ 846 h 925"/>
                <a:gd name="T8" fmla="*/ 0 w 52"/>
                <a:gd name="T9" fmla="*/ 865 h 925"/>
                <a:gd name="T10" fmla="*/ 0 w 52"/>
                <a:gd name="T11" fmla="*/ 925 h 925"/>
                <a:gd name="T12" fmla="*/ 52 w 52"/>
                <a:gd name="T13" fmla="*/ 925 h 925"/>
                <a:gd name="T14" fmla="*/ 52 w 52"/>
                <a:gd name="T15" fmla="*/ 865 h 925"/>
                <a:gd name="T16" fmla="*/ 34 w 52"/>
                <a:gd name="T17" fmla="*/ 846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925">
                  <a:moveTo>
                    <a:pt x="34" y="846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846"/>
                    <a:pt x="18" y="846"/>
                    <a:pt x="18" y="846"/>
                  </a:cubicBezTo>
                  <a:cubicBezTo>
                    <a:pt x="8" y="847"/>
                    <a:pt x="0" y="855"/>
                    <a:pt x="0" y="865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52" y="925"/>
                    <a:pt x="52" y="925"/>
                    <a:pt x="52" y="925"/>
                  </a:cubicBezTo>
                  <a:cubicBezTo>
                    <a:pt x="52" y="865"/>
                    <a:pt x="52" y="865"/>
                    <a:pt x="52" y="865"/>
                  </a:cubicBezTo>
                  <a:cubicBezTo>
                    <a:pt x="52" y="855"/>
                    <a:pt x="44" y="847"/>
                    <a:pt x="34" y="8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9"/>
            <p:cNvSpPr>
              <a:spLocks noEditPoints="1"/>
            </p:cNvSpPr>
            <p:nvPr/>
          </p:nvSpPr>
          <p:spPr bwMode="auto">
            <a:xfrm>
              <a:off x="5179876" y="3891183"/>
              <a:ext cx="255136" cy="442692"/>
            </a:xfrm>
            <a:custGeom>
              <a:avLst/>
              <a:gdLst>
                <a:gd name="T0" fmla="*/ 233 w 251"/>
                <a:gd name="T1" fmla="*/ 0 h 461"/>
                <a:gd name="T2" fmla="*/ 18 w 251"/>
                <a:gd name="T3" fmla="*/ 0 h 461"/>
                <a:gd name="T4" fmla="*/ 0 w 251"/>
                <a:gd name="T5" fmla="*/ 18 h 461"/>
                <a:gd name="T6" fmla="*/ 0 w 251"/>
                <a:gd name="T7" fmla="*/ 444 h 461"/>
                <a:gd name="T8" fmla="*/ 18 w 251"/>
                <a:gd name="T9" fmla="*/ 461 h 461"/>
                <a:gd name="T10" fmla="*/ 233 w 251"/>
                <a:gd name="T11" fmla="*/ 461 h 461"/>
                <a:gd name="T12" fmla="*/ 251 w 251"/>
                <a:gd name="T13" fmla="*/ 444 h 461"/>
                <a:gd name="T14" fmla="*/ 251 w 251"/>
                <a:gd name="T15" fmla="*/ 18 h 461"/>
                <a:gd name="T16" fmla="*/ 233 w 251"/>
                <a:gd name="T17" fmla="*/ 0 h 461"/>
                <a:gd name="T18" fmla="*/ 84 w 251"/>
                <a:gd name="T19" fmla="*/ 14 h 461"/>
                <a:gd name="T20" fmla="*/ 167 w 251"/>
                <a:gd name="T21" fmla="*/ 14 h 461"/>
                <a:gd name="T22" fmla="*/ 172 w 251"/>
                <a:gd name="T23" fmla="*/ 19 h 461"/>
                <a:gd name="T24" fmla="*/ 167 w 251"/>
                <a:gd name="T25" fmla="*/ 24 h 461"/>
                <a:gd name="T26" fmla="*/ 84 w 251"/>
                <a:gd name="T27" fmla="*/ 24 h 461"/>
                <a:gd name="T28" fmla="*/ 79 w 251"/>
                <a:gd name="T29" fmla="*/ 19 h 461"/>
                <a:gd name="T30" fmla="*/ 84 w 251"/>
                <a:gd name="T31" fmla="*/ 14 h 461"/>
                <a:gd name="T32" fmla="*/ 126 w 251"/>
                <a:gd name="T33" fmla="*/ 450 h 461"/>
                <a:gd name="T34" fmla="*/ 110 w 251"/>
                <a:gd name="T35" fmla="*/ 435 h 461"/>
                <a:gd name="T36" fmla="*/ 126 w 251"/>
                <a:gd name="T37" fmla="*/ 420 h 461"/>
                <a:gd name="T38" fmla="*/ 141 w 251"/>
                <a:gd name="T39" fmla="*/ 435 h 461"/>
                <a:gd name="T40" fmla="*/ 126 w 251"/>
                <a:gd name="T41" fmla="*/ 450 h 461"/>
                <a:gd name="T42" fmla="*/ 235 w 251"/>
                <a:gd name="T43" fmla="*/ 412 h 461"/>
                <a:gd name="T44" fmla="*/ 16 w 251"/>
                <a:gd name="T45" fmla="*/ 412 h 461"/>
                <a:gd name="T46" fmla="*/ 16 w 251"/>
                <a:gd name="T47" fmla="*/ 35 h 461"/>
                <a:gd name="T48" fmla="*/ 235 w 251"/>
                <a:gd name="T49" fmla="*/ 35 h 461"/>
                <a:gd name="T50" fmla="*/ 235 w 251"/>
                <a:gd name="T51" fmla="*/ 41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1" h="461">
                  <a:moveTo>
                    <a:pt x="2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0" y="454"/>
                    <a:pt x="8" y="461"/>
                    <a:pt x="18" y="461"/>
                  </a:cubicBezTo>
                  <a:cubicBezTo>
                    <a:pt x="233" y="461"/>
                    <a:pt x="233" y="461"/>
                    <a:pt x="233" y="461"/>
                  </a:cubicBezTo>
                  <a:cubicBezTo>
                    <a:pt x="243" y="461"/>
                    <a:pt x="251" y="454"/>
                    <a:pt x="251" y="444"/>
                  </a:cubicBezTo>
                  <a:cubicBezTo>
                    <a:pt x="251" y="18"/>
                    <a:pt x="251" y="18"/>
                    <a:pt x="251" y="18"/>
                  </a:cubicBezTo>
                  <a:cubicBezTo>
                    <a:pt x="251" y="8"/>
                    <a:pt x="243" y="0"/>
                    <a:pt x="233" y="0"/>
                  </a:cubicBezTo>
                  <a:close/>
                  <a:moveTo>
                    <a:pt x="84" y="14"/>
                  </a:moveTo>
                  <a:cubicBezTo>
                    <a:pt x="167" y="14"/>
                    <a:pt x="167" y="14"/>
                    <a:pt x="167" y="14"/>
                  </a:cubicBezTo>
                  <a:cubicBezTo>
                    <a:pt x="170" y="14"/>
                    <a:pt x="172" y="16"/>
                    <a:pt x="172" y="19"/>
                  </a:cubicBezTo>
                  <a:cubicBezTo>
                    <a:pt x="172" y="21"/>
                    <a:pt x="170" y="24"/>
                    <a:pt x="167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1" y="24"/>
                    <a:pt x="79" y="21"/>
                    <a:pt x="79" y="19"/>
                  </a:cubicBezTo>
                  <a:cubicBezTo>
                    <a:pt x="79" y="16"/>
                    <a:pt x="81" y="14"/>
                    <a:pt x="84" y="14"/>
                  </a:cubicBezTo>
                  <a:close/>
                  <a:moveTo>
                    <a:pt x="126" y="450"/>
                  </a:moveTo>
                  <a:cubicBezTo>
                    <a:pt x="117" y="450"/>
                    <a:pt x="110" y="443"/>
                    <a:pt x="110" y="435"/>
                  </a:cubicBezTo>
                  <a:cubicBezTo>
                    <a:pt x="110" y="427"/>
                    <a:pt x="117" y="420"/>
                    <a:pt x="126" y="420"/>
                  </a:cubicBezTo>
                  <a:cubicBezTo>
                    <a:pt x="134" y="420"/>
                    <a:pt x="141" y="427"/>
                    <a:pt x="141" y="435"/>
                  </a:cubicBezTo>
                  <a:cubicBezTo>
                    <a:pt x="141" y="443"/>
                    <a:pt x="134" y="450"/>
                    <a:pt x="126" y="450"/>
                  </a:cubicBezTo>
                  <a:close/>
                  <a:moveTo>
                    <a:pt x="235" y="412"/>
                  </a:moveTo>
                  <a:cubicBezTo>
                    <a:pt x="16" y="412"/>
                    <a:pt x="16" y="412"/>
                    <a:pt x="16" y="412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5" y="35"/>
                    <a:pt x="235" y="35"/>
                    <a:pt x="235" y="35"/>
                  </a:cubicBezTo>
                  <a:lnTo>
                    <a:pt x="235" y="4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5281586" y="2864792"/>
              <a:ext cx="51717" cy="1026390"/>
            </a:xfrm>
            <a:custGeom>
              <a:avLst/>
              <a:gdLst>
                <a:gd name="T0" fmla="*/ 34 w 51"/>
                <a:gd name="T1" fmla="*/ 988 h 1067"/>
                <a:gd name="T2" fmla="*/ 34 w 51"/>
                <a:gd name="T3" fmla="*/ 0 h 1067"/>
                <a:gd name="T4" fmla="*/ 18 w 51"/>
                <a:gd name="T5" fmla="*/ 0 h 1067"/>
                <a:gd name="T6" fmla="*/ 18 w 51"/>
                <a:gd name="T7" fmla="*/ 988 h 1067"/>
                <a:gd name="T8" fmla="*/ 0 w 51"/>
                <a:gd name="T9" fmla="*/ 1007 h 1067"/>
                <a:gd name="T10" fmla="*/ 0 w 51"/>
                <a:gd name="T11" fmla="*/ 1067 h 1067"/>
                <a:gd name="T12" fmla="*/ 51 w 51"/>
                <a:gd name="T13" fmla="*/ 1067 h 1067"/>
                <a:gd name="T14" fmla="*/ 51 w 51"/>
                <a:gd name="T15" fmla="*/ 1007 h 1067"/>
                <a:gd name="T16" fmla="*/ 34 w 51"/>
                <a:gd name="T17" fmla="*/ 988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067">
                  <a:moveTo>
                    <a:pt x="34" y="98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988"/>
                    <a:pt x="18" y="988"/>
                    <a:pt x="18" y="988"/>
                  </a:cubicBezTo>
                  <a:cubicBezTo>
                    <a:pt x="8" y="989"/>
                    <a:pt x="0" y="997"/>
                    <a:pt x="0" y="1007"/>
                  </a:cubicBezTo>
                  <a:cubicBezTo>
                    <a:pt x="0" y="1067"/>
                    <a:pt x="0" y="1067"/>
                    <a:pt x="0" y="1067"/>
                  </a:cubicBezTo>
                  <a:cubicBezTo>
                    <a:pt x="51" y="1067"/>
                    <a:pt x="51" y="1067"/>
                    <a:pt x="51" y="1067"/>
                  </a:cubicBezTo>
                  <a:cubicBezTo>
                    <a:pt x="51" y="1007"/>
                    <a:pt x="51" y="1007"/>
                    <a:pt x="51" y="1007"/>
                  </a:cubicBezTo>
                  <a:cubicBezTo>
                    <a:pt x="51" y="997"/>
                    <a:pt x="43" y="989"/>
                    <a:pt x="34" y="98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7129597" y="2851675"/>
              <a:ext cx="156875" cy="908339"/>
            </a:xfrm>
            <a:custGeom>
              <a:avLst/>
              <a:gdLst>
                <a:gd name="T0" fmla="*/ 94 w 154"/>
                <a:gd name="T1" fmla="*/ 893 h 945"/>
                <a:gd name="T2" fmla="*/ 74 w 154"/>
                <a:gd name="T3" fmla="*/ 911 h 945"/>
                <a:gd name="T4" fmla="*/ 28 w 154"/>
                <a:gd name="T5" fmla="*/ 911 h 945"/>
                <a:gd name="T6" fmla="*/ 16 w 154"/>
                <a:gd name="T7" fmla="*/ 899 h 945"/>
                <a:gd name="T8" fmla="*/ 16 w 154"/>
                <a:gd name="T9" fmla="*/ 0 h 945"/>
                <a:gd name="T10" fmla="*/ 0 w 154"/>
                <a:gd name="T11" fmla="*/ 0 h 945"/>
                <a:gd name="T12" fmla="*/ 0 w 154"/>
                <a:gd name="T13" fmla="*/ 899 h 945"/>
                <a:gd name="T14" fmla="*/ 28 w 154"/>
                <a:gd name="T15" fmla="*/ 927 h 945"/>
                <a:gd name="T16" fmla="*/ 74 w 154"/>
                <a:gd name="T17" fmla="*/ 927 h 945"/>
                <a:gd name="T18" fmla="*/ 94 w 154"/>
                <a:gd name="T19" fmla="*/ 945 h 945"/>
                <a:gd name="T20" fmla="*/ 154 w 154"/>
                <a:gd name="T21" fmla="*/ 945 h 945"/>
                <a:gd name="T22" fmla="*/ 154 w 154"/>
                <a:gd name="T23" fmla="*/ 893 h 945"/>
                <a:gd name="T24" fmla="*/ 94 w 154"/>
                <a:gd name="T25" fmla="*/ 893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945">
                  <a:moveTo>
                    <a:pt x="94" y="893"/>
                  </a:moveTo>
                  <a:cubicBezTo>
                    <a:pt x="84" y="893"/>
                    <a:pt x="76" y="901"/>
                    <a:pt x="74" y="911"/>
                  </a:cubicBezTo>
                  <a:cubicBezTo>
                    <a:pt x="28" y="911"/>
                    <a:pt x="28" y="911"/>
                    <a:pt x="28" y="911"/>
                  </a:cubicBezTo>
                  <a:cubicBezTo>
                    <a:pt x="22" y="911"/>
                    <a:pt x="16" y="906"/>
                    <a:pt x="16" y="89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915"/>
                    <a:pt x="13" y="927"/>
                    <a:pt x="28" y="927"/>
                  </a:cubicBezTo>
                  <a:cubicBezTo>
                    <a:pt x="74" y="927"/>
                    <a:pt x="74" y="927"/>
                    <a:pt x="74" y="927"/>
                  </a:cubicBezTo>
                  <a:cubicBezTo>
                    <a:pt x="76" y="937"/>
                    <a:pt x="84" y="945"/>
                    <a:pt x="94" y="945"/>
                  </a:cubicBezTo>
                  <a:cubicBezTo>
                    <a:pt x="154" y="945"/>
                    <a:pt x="154" y="945"/>
                    <a:pt x="154" y="945"/>
                  </a:cubicBezTo>
                  <a:cubicBezTo>
                    <a:pt x="154" y="893"/>
                    <a:pt x="154" y="893"/>
                    <a:pt x="154" y="893"/>
                  </a:cubicBezTo>
                  <a:lnTo>
                    <a:pt x="94" y="8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13"/>
            <p:cNvSpPr>
              <a:spLocks noEditPoints="1"/>
            </p:cNvSpPr>
            <p:nvPr/>
          </p:nvSpPr>
          <p:spPr bwMode="auto">
            <a:xfrm>
              <a:off x="7286470" y="3645243"/>
              <a:ext cx="832640" cy="688632"/>
            </a:xfrm>
            <a:custGeom>
              <a:avLst/>
              <a:gdLst>
                <a:gd name="T0" fmla="*/ 817 w 823"/>
                <a:gd name="T1" fmla="*/ 0 h 716"/>
                <a:gd name="T2" fmla="*/ 5 w 823"/>
                <a:gd name="T3" fmla="*/ 0 h 716"/>
                <a:gd name="T4" fmla="*/ 0 w 823"/>
                <a:gd name="T5" fmla="*/ 6 h 716"/>
                <a:gd name="T6" fmla="*/ 0 w 823"/>
                <a:gd name="T7" fmla="*/ 596 h 716"/>
                <a:gd name="T8" fmla="*/ 5 w 823"/>
                <a:gd name="T9" fmla="*/ 601 h 716"/>
                <a:gd name="T10" fmla="*/ 331 w 823"/>
                <a:gd name="T11" fmla="*/ 601 h 716"/>
                <a:gd name="T12" fmla="*/ 331 w 823"/>
                <a:gd name="T13" fmla="*/ 686 h 716"/>
                <a:gd name="T14" fmla="*/ 239 w 823"/>
                <a:gd name="T15" fmla="*/ 686 h 716"/>
                <a:gd name="T16" fmla="*/ 239 w 823"/>
                <a:gd name="T17" fmla="*/ 716 h 716"/>
                <a:gd name="T18" fmla="*/ 584 w 823"/>
                <a:gd name="T19" fmla="*/ 716 h 716"/>
                <a:gd name="T20" fmla="*/ 584 w 823"/>
                <a:gd name="T21" fmla="*/ 686 h 716"/>
                <a:gd name="T22" fmla="*/ 491 w 823"/>
                <a:gd name="T23" fmla="*/ 686 h 716"/>
                <a:gd name="T24" fmla="*/ 491 w 823"/>
                <a:gd name="T25" fmla="*/ 601 h 716"/>
                <a:gd name="T26" fmla="*/ 817 w 823"/>
                <a:gd name="T27" fmla="*/ 601 h 716"/>
                <a:gd name="T28" fmla="*/ 823 w 823"/>
                <a:gd name="T29" fmla="*/ 596 h 716"/>
                <a:gd name="T30" fmla="*/ 823 w 823"/>
                <a:gd name="T31" fmla="*/ 6 h 716"/>
                <a:gd name="T32" fmla="*/ 817 w 823"/>
                <a:gd name="T33" fmla="*/ 0 h 716"/>
                <a:gd name="T34" fmla="*/ 787 w 823"/>
                <a:gd name="T35" fmla="*/ 500 h 716"/>
                <a:gd name="T36" fmla="*/ 36 w 823"/>
                <a:gd name="T37" fmla="*/ 500 h 716"/>
                <a:gd name="T38" fmla="*/ 36 w 823"/>
                <a:gd name="T39" fmla="*/ 34 h 716"/>
                <a:gd name="T40" fmla="*/ 787 w 823"/>
                <a:gd name="T41" fmla="*/ 34 h 716"/>
                <a:gd name="T42" fmla="*/ 787 w 823"/>
                <a:gd name="T43" fmla="*/ 50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23" h="716">
                  <a:moveTo>
                    <a:pt x="81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0" y="599"/>
                    <a:pt x="2" y="601"/>
                    <a:pt x="5" y="601"/>
                  </a:cubicBezTo>
                  <a:cubicBezTo>
                    <a:pt x="331" y="601"/>
                    <a:pt x="331" y="601"/>
                    <a:pt x="331" y="601"/>
                  </a:cubicBezTo>
                  <a:cubicBezTo>
                    <a:pt x="331" y="686"/>
                    <a:pt x="331" y="686"/>
                    <a:pt x="331" y="686"/>
                  </a:cubicBezTo>
                  <a:cubicBezTo>
                    <a:pt x="239" y="686"/>
                    <a:pt x="239" y="686"/>
                    <a:pt x="239" y="686"/>
                  </a:cubicBezTo>
                  <a:cubicBezTo>
                    <a:pt x="239" y="716"/>
                    <a:pt x="239" y="716"/>
                    <a:pt x="239" y="716"/>
                  </a:cubicBezTo>
                  <a:cubicBezTo>
                    <a:pt x="584" y="716"/>
                    <a:pt x="584" y="716"/>
                    <a:pt x="584" y="716"/>
                  </a:cubicBezTo>
                  <a:cubicBezTo>
                    <a:pt x="584" y="686"/>
                    <a:pt x="584" y="686"/>
                    <a:pt x="584" y="686"/>
                  </a:cubicBezTo>
                  <a:cubicBezTo>
                    <a:pt x="491" y="686"/>
                    <a:pt x="491" y="686"/>
                    <a:pt x="491" y="686"/>
                  </a:cubicBezTo>
                  <a:cubicBezTo>
                    <a:pt x="491" y="601"/>
                    <a:pt x="491" y="601"/>
                    <a:pt x="491" y="601"/>
                  </a:cubicBezTo>
                  <a:cubicBezTo>
                    <a:pt x="817" y="601"/>
                    <a:pt x="817" y="601"/>
                    <a:pt x="817" y="601"/>
                  </a:cubicBezTo>
                  <a:cubicBezTo>
                    <a:pt x="820" y="601"/>
                    <a:pt x="823" y="599"/>
                    <a:pt x="823" y="596"/>
                  </a:cubicBezTo>
                  <a:cubicBezTo>
                    <a:pt x="823" y="6"/>
                    <a:pt x="823" y="6"/>
                    <a:pt x="823" y="6"/>
                  </a:cubicBezTo>
                  <a:cubicBezTo>
                    <a:pt x="823" y="3"/>
                    <a:pt x="820" y="0"/>
                    <a:pt x="817" y="0"/>
                  </a:cubicBezTo>
                  <a:close/>
                  <a:moveTo>
                    <a:pt x="787" y="500"/>
                  </a:moveTo>
                  <a:cubicBezTo>
                    <a:pt x="36" y="500"/>
                    <a:pt x="36" y="500"/>
                    <a:pt x="36" y="50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787" y="34"/>
                    <a:pt x="787" y="34"/>
                    <a:pt x="787" y="34"/>
                  </a:cubicBezTo>
                  <a:lnTo>
                    <a:pt x="787" y="5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3681814" y="4314199"/>
              <a:ext cx="867118" cy="19676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16"/>
            <p:cNvSpPr>
              <a:spLocks noEditPoints="1"/>
            </p:cNvSpPr>
            <p:nvPr/>
          </p:nvSpPr>
          <p:spPr bwMode="auto">
            <a:xfrm>
              <a:off x="3681814" y="3756736"/>
              <a:ext cx="868841" cy="559104"/>
            </a:xfrm>
            <a:custGeom>
              <a:avLst/>
              <a:gdLst>
                <a:gd name="T0" fmla="*/ 140 w 857"/>
                <a:gd name="T1" fmla="*/ 378 h 582"/>
                <a:gd name="T2" fmla="*/ 139 w 857"/>
                <a:gd name="T3" fmla="*/ 379 h 582"/>
                <a:gd name="T4" fmla="*/ 721 w 857"/>
                <a:gd name="T5" fmla="*/ 474 h 582"/>
                <a:gd name="T6" fmla="*/ 659 w 857"/>
                <a:gd name="T7" fmla="*/ 471 h 582"/>
                <a:gd name="T8" fmla="*/ 634 w 857"/>
                <a:gd name="T9" fmla="*/ 422 h 582"/>
                <a:gd name="T10" fmla="*/ 677 w 857"/>
                <a:gd name="T11" fmla="*/ 422 h 582"/>
                <a:gd name="T12" fmla="*/ 706 w 857"/>
                <a:gd name="T13" fmla="*/ 471 h 582"/>
                <a:gd name="T14" fmla="*/ 705 w 857"/>
                <a:gd name="T15" fmla="*/ 445 h 582"/>
                <a:gd name="T16" fmla="*/ 719 w 857"/>
                <a:gd name="T17" fmla="*/ 414 h 582"/>
                <a:gd name="T18" fmla="*/ 677 w 857"/>
                <a:gd name="T19" fmla="*/ 414 h 582"/>
                <a:gd name="T20" fmla="*/ 635 w 857"/>
                <a:gd name="T21" fmla="*/ 414 h 582"/>
                <a:gd name="T22" fmla="*/ 596 w 857"/>
                <a:gd name="T23" fmla="*/ 424 h 582"/>
                <a:gd name="T24" fmla="*/ 527 w 857"/>
                <a:gd name="T25" fmla="*/ 471 h 582"/>
                <a:gd name="T26" fmla="*/ 593 w 857"/>
                <a:gd name="T27" fmla="*/ 414 h 582"/>
                <a:gd name="T28" fmla="*/ 526 w 857"/>
                <a:gd name="T29" fmla="*/ 445 h 582"/>
                <a:gd name="T30" fmla="*/ 523 w 857"/>
                <a:gd name="T31" fmla="*/ 500 h 582"/>
                <a:gd name="T32" fmla="*/ 511 w 857"/>
                <a:gd name="T33" fmla="*/ 450 h 582"/>
                <a:gd name="T34" fmla="*/ 550 w 857"/>
                <a:gd name="T35" fmla="*/ 414 h 582"/>
                <a:gd name="T36" fmla="*/ 481 w 857"/>
                <a:gd name="T37" fmla="*/ 445 h 582"/>
                <a:gd name="T38" fmla="*/ 508 w 857"/>
                <a:gd name="T39" fmla="*/ 414 h 582"/>
                <a:gd name="T40" fmla="*/ 437 w 857"/>
                <a:gd name="T41" fmla="*/ 502 h 582"/>
                <a:gd name="T42" fmla="*/ 437 w 857"/>
                <a:gd name="T43" fmla="*/ 474 h 582"/>
                <a:gd name="T44" fmla="*/ 437 w 857"/>
                <a:gd name="T45" fmla="*/ 445 h 582"/>
                <a:gd name="T46" fmla="*/ 466 w 857"/>
                <a:gd name="T47" fmla="*/ 414 h 582"/>
                <a:gd name="T48" fmla="*/ 425 w 857"/>
                <a:gd name="T49" fmla="*/ 396 h 582"/>
                <a:gd name="T50" fmla="*/ 424 w 857"/>
                <a:gd name="T51" fmla="*/ 424 h 582"/>
                <a:gd name="T52" fmla="*/ 424 w 857"/>
                <a:gd name="T53" fmla="*/ 453 h 582"/>
                <a:gd name="T54" fmla="*/ 424 w 857"/>
                <a:gd name="T55" fmla="*/ 500 h 582"/>
                <a:gd name="T56" fmla="*/ 384 w 857"/>
                <a:gd name="T57" fmla="*/ 396 h 582"/>
                <a:gd name="T58" fmla="*/ 380 w 857"/>
                <a:gd name="T59" fmla="*/ 443 h 582"/>
                <a:gd name="T60" fmla="*/ 342 w 857"/>
                <a:gd name="T61" fmla="*/ 453 h 582"/>
                <a:gd name="T62" fmla="*/ 338 w 857"/>
                <a:gd name="T63" fmla="*/ 502 h 582"/>
                <a:gd name="T64" fmla="*/ 344 w 857"/>
                <a:gd name="T65" fmla="*/ 396 h 582"/>
                <a:gd name="T66" fmla="*/ 335 w 857"/>
                <a:gd name="T67" fmla="*/ 443 h 582"/>
                <a:gd name="T68" fmla="*/ 333 w 857"/>
                <a:gd name="T69" fmla="*/ 453 h 582"/>
                <a:gd name="T70" fmla="*/ 254 w 857"/>
                <a:gd name="T71" fmla="*/ 443 h 582"/>
                <a:gd name="T72" fmla="*/ 301 w 857"/>
                <a:gd name="T73" fmla="*/ 393 h 582"/>
                <a:gd name="T74" fmla="*/ 256 w 857"/>
                <a:gd name="T75" fmla="*/ 414 h 582"/>
                <a:gd name="T76" fmla="*/ 175 w 857"/>
                <a:gd name="T77" fmla="*/ 424 h 582"/>
                <a:gd name="T78" fmla="*/ 153 w 857"/>
                <a:gd name="T79" fmla="*/ 474 h 582"/>
                <a:gd name="T80" fmla="*/ 239 w 857"/>
                <a:gd name="T81" fmla="*/ 450 h 582"/>
                <a:gd name="T82" fmla="*/ 218 w 857"/>
                <a:gd name="T83" fmla="*/ 424 h 582"/>
                <a:gd name="T84" fmla="*/ 214 w 857"/>
                <a:gd name="T85" fmla="*/ 414 h 582"/>
                <a:gd name="T86" fmla="*/ 180 w 857"/>
                <a:gd name="T87" fmla="*/ 393 h 582"/>
                <a:gd name="T88" fmla="*/ 164 w 857"/>
                <a:gd name="T89" fmla="*/ 422 h 582"/>
                <a:gd name="T90" fmla="*/ 149 w 857"/>
                <a:gd name="T91" fmla="*/ 450 h 582"/>
                <a:gd name="T92" fmla="*/ 97 w 857"/>
                <a:gd name="T93" fmla="*/ 481 h 582"/>
                <a:gd name="T94" fmla="*/ 138 w 857"/>
                <a:gd name="T95" fmla="*/ 502 h 582"/>
                <a:gd name="T96" fmla="*/ 188 w 857"/>
                <a:gd name="T97" fmla="*/ 502 h 582"/>
                <a:gd name="T98" fmla="*/ 235 w 857"/>
                <a:gd name="T99" fmla="*/ 500 h 582"/>
                <a:gd name="T100" fmla="*/ 251 w 857"/>
                <a:gd name="T101" fmla="*/ 453 h 582"/>
                <a:gd name="T102" fmla="*/ 324 w 857"/>
                <a:gd name="T103" fmla="*/ 479 h 582"/>
                <a:gd name="T104" fmla="*/ 330 w 857"/>
                <a:gd name="T105" fmla="*/ 524 h 582"/>
                <a:gd name="T106" fmla="*/ 529 w 857"/>
                <a:gd name="T107" fmla="*/ 481 h 582"/>
                <a:gd name="T108" fmla="*/ 601 w 857"/>
                <a:gd name="T109" fmla="*/ 450 h 582"/>
                <a:gd name="T110" fmla="*/ 577 w 857"/>
                <a:gd name="T111" fmla="*/ 481 h 582"/>
                <a:gd name="T112" fmla="*/ 625 w 857"/>
                <a:gd name="T113" fmla="*/ 481 h 582"/>
                <a:gd name="T114" fmla="*/ 673 w 857"/>
                <a:gd name="T115" fmla="*/ 481 h 582"/>
                <a:gd name="T116" fmla="*/ 721 w 857"/>
                <a:gd name="T117" fmla="*/ 48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7" h="582">
                  <a:moveTo>
                    <a:pt x="140" y="378"/>
                  </a:moveTo>
                  <a:cubicBezTo>
                    <a:pt x="716" y="378"/>
                    <a:pt x="716" y="378"/>
                    <a:pt x="716" y="378"/>
                  </a:cubicBezTo>
                  <a:cubicBezTo>
                    <a:pt x="718" y="378"/>
                    <a:pt x="720" y="377"/>
                    <a:pt x="720" y="375"/>
                  </a:cubicBezTo>
                  <a:cubicBezTo>
                    <a:pt x="720" y="4"/>
                    <a:pt x="720" y="4"/>
                    <a:pt x="720" y="4"/>
                  </a:cubicBezTo>
                  <a:cubicBezTo>
                    <a:pt x="720" y="2"/>
                    <a:pt x="718" y="0"/>
                    <a:pt x="71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7" y="2"/>
                    <a:pt x="137" y="4"/>
                  </a:cubicBezTo>
                  <a:cubicBezTo>
                    <a:pt x="137" y="375"/>
                    <a:pt x="137" y="375"/>
                    <a:pt x="137" y="375"/>
                  </a:cubicBezTo>
                  <a:cubicBezTo>
                    <a:pt x="137" y="377"/>
                    <a:pt x="138" y="378"/>
                    <a:pt x="140" y="378"/>
                  </a:cubicBezTo>
                  <a:close/>
                  <a:moveTo>
                    <a:pt x="160" y="22"/>
                  </a:moveTo>
                  <a:cubicBezTo>
                    <a:pt x="697" y="22"/>
                    <a:pt x="697" y="22"/>
                    <a:pt x="697" y="22"/>
                  </a:cubicBezTo>
                  <a:cubicBezTo>
                    <a:pt x="697" y="356"/>
                    <a:pt x="697" y="356"/>
                    <a:pt x="697" y="356"/>
                  </a:cubicBezTo>
                  <a:cubicBezTo>
                    <a:pt x="160" y="356"/>
                    <a:pt x="160" y="356"/>
                    <a:pt x="160" y="356"/>
                  </a:cubicBezTo>
                  <a:lnTo>
                    <a:pt x="160" y="22"/>
                  </a:lnTo>
                  <a:close/>
                  <a:moveTo>
                    <a:pt x="856" y="579"/>
                  </a:moveTo>
                  <a:cubicBezTo>
                    <a:pt x="808" y="508"/>
                    <a:pt x="771" y="453"/>
                    <a:pt x="723" y="382"/>
                  </a:cubicBezTo>
                  <a:cubicBezTo>
                    <a:pt x="722" y="380"/>
                    <a:pt x="720" y="379"/>
                    <a:pt x="718" y="379"/>
                  </a:cubicBezTo>
                  <a:cubicBezTo>
                    <a:pt x="139" y="379"/>
                    <a:pt x="139" y="379"/>
                    <a:pt x="139" y="379"/>
                  </a:cubicBezTo>
                  <a:cubicBezTo>
                    <a:pt x="137" y="379"/>
                    <a:pt x="135" y="380"/>
                    <a:pt x="134" y="382"/>
                  </a:cubicBezTo>
                  <a:cubicBezTo>
                    <a:pt x="86" y="453"/>
                    <a:pt x="48" y="508"/>
                    <a:pt x="1" y="579"/>
                  </a:cubicBezTo>
                  <a:cubicBezTo>
                    <a:pt x="0" y="581"/>
                    <a:pt x="1" y="582"/>
                    <a:pt x="4" y="582"/>
                  </a:cubicBezTo>
                  <a:cubicBezTo>
                    <a:pt x="853" y="582"/>
                    <a:pt x="853" y="582"/>
                    <a:pt x="853" y="582"/>
                  </a:cubicBezTo>
                  <a:cubicBezTo>
                    <a:pt x="855" y="582"/>
                    <a:pt x="857" y="581"/>
                    <a:pt x="856" y="579"/>
                  </a:cubicBezTo>
                  <a:close/>
                  <a:moveTo>
                    <a:pt x="742" y="453"/>
                  </a:moveTo>
                  <a:cubicBezTo>
                    <a:pt x="746" y="459"/>
                    <a:pt x="750" y="465"/>
                    <a:pt x="754" y="471"/>
                  </a:cubicBezTo>
                  <a:cubicBezTo>
                    <a:pt x="754" y="473"/>
                    <a:pt x="753" y="474"/>
                    <a:pt x="751" y="474"/>
                  </a:cubicBezTo>
                  <a:cubicBezTo>
                    <a:pt x="721" y="474"/>
                    <a:pt x="721" y="474"/>
                    <a:pt x="721" y="474"/>
                  </a:cubicBezTo>
                  <a:cubicBezTo>
                    <a:pt x="719" y="474"/>
                    <a:pt x="716" y="473"/>
                    <a:pt x="715" y="471"/>
                  </a:cubicBezTo>
                  <a:cubicBezTo>
                    <a:pt x="712" y="465"/>
                    <a:pt x="709" y="459"/>
                    <a:pt x="705" y="453"/>
                  </a:cubicBezTo>
                  <a:cubicBezTo>
                    <a:pt x="705" y="451"/>
                    <a:pt x="706" y="450"/>
                    <a:pt x="708" y="450"/>
                  </a:cubicBezTo>
                  <a:cubicBezTo>
                    <a:pt x="737" y="450"/>
                    <a:pt x="737" y="450"/>
                    <a:pt x="737" y="450"/>
                  </a:cubicBezTo>
                  <a:cubicBezTo>
                    <a:pt x="739" y="450"/>
                    <a:pt x="741" y="451"/>
                    <a:pt x="742" y="453"/>
                  </a:cubicBezTo>
                  <a:close/>
                  <a:moveTo>
                    <a:pt x="618" y="450"/>
                  </a:moveTo>
                  <a:cubicBezTo>
                    <a:pt x="646" y="450"/>
                    <a:pt x="646" y="450"/>
                    <a:pt x="646" y="450"/>
                  </a:cubicBezTo>
                  <a:cubicBezTo>
                    <a:pt x="648" y="450"/>
                    <a:pt x="651" y="451"/>
                    <a:pt x="651" y="453"/>
                  </a:cubicBezTo>
                  <a:cubicBezTo>
                    <a:pt x="654" y="459"/>
                    <a:pt x="657" y="465"/>
                    <a:pt x="659" y="471"/>
                  </a:cubicBezTo>
                  <a:cubicBezTo>
                    <a:pt x="660" y="473"/>
                    <a:pt x="659" y="474"/>
                    <a:pt x="656" y="474"/>
                  </a:cubicBezTo>
                  <a:cubicBezTo>
                    <a:pt x="626" y="474"/>
                    <a:pt x="626" y="474"/>
                    <a:pt x="626" y="474"/>
                  </a:cubicBezTo>
                  <a:cubicBezTo>
                    <a:pt x="624" y="474"/>
                    <a:pt x="622" y="473"/>
                    <a:pt x="621" y="471"/>
                  </a:cubicBezTo>
                  <a:cubicBezTo>
                    <a:pt x="619" y="465"/>
                    <a:pt x="617" y="459"/>
                    <a:pt x="614" y="453"/>
                  </a:cubicBezTo>
                  <a:cubicBezTo>
                    <a:pt x="614" y="451"/>
                    <a:pt x="615" y="450"/>
                    <a:pt x="618" y="450"/>
                  </a:cubicBezTo>
                  <a:close/>
                  <a:moveTo>
                    <a:pt x="611" y="443"/>
                  </a:moveTo>
                  <a:cubicBezTo>
                    <a:pt x="609" y="436"/>
                    <a:pt x="606" y="430"/>
                    <a:pt x="604" y="424"/>
                  </a:cubicBezTo>
                  <a:cubicBezTo>
                    <a:pt x="604" y="423"/>
                    <a:pt x="605" y="422"/>
                    <a:pt x="607" y="422"/>
                  </a:cubicBezTo>
                  <a:cubicBezTo>
                    <a:pt x="634" y="422"/>
                    <a:pt x="634" y="422"/>
                    <a:pt x="634" y="422"/>
                  </a:cubicBezTo>
                  <a:cubicBezTo>
                    <a:pt x="636" y="422"/>
                    <a:pt x="638" y="423"/>
                    <a:pt x="639" y="424"/>
                  </a:cubicBezTo>
                  <a:cubicBezTo>
                    <a:pt x="642" y="430"/>
                    <a:pt x="644" y="436"/>
                    <a:pt x="647" y="443"/>
                  </a:cubicBezTo>
                  <a:cubicBezTo>
                    <a:pt x="648" y="444"/>
                    <a:pt x="646" y="445"/>
                    <a:pt x="644" y="445"/>
                  </a:cubicBezTo>
                  <a:cubicBezTo>
                    <a:pt x="616" y="445"/>
                    <a:pt x="616" y="445"/>
                    <a:pt x="616" y="445"/>
                  </a:cubicBezTo>
                  <a:cubicBezTo>
                    <a:pt x="614" y="445"/>
                    <a:pt x="611" y="444"/>
                    <a:pt x="611" y="443"/>
                  </a:cubicBezTo>
                  <a:close/>
                  <a:moveTo>
                    <a:pt x="655" y="443"/>
                  </a:moveTo>
                  <a:cubicBezTo>
                    <a:pt x="653" y="436"/>
                    <a:pt x="650" y="430"/>
                    <a:pt x="647" y="424"/>
                  </a:cubicBezTo>
                  <a:cubicBezTo>
                    <a:pt x="646" y="423"/>
                    <a:pt x="648" y="422"/>
                    <a:pt x="650" y="422"/>
                  </a:cubicBezTo>
                  <a:cubicBezTo>
                    <a:pt x="677" y="422"/>
                    <a:pt x="677" y="422"/>
                    <a:pt x="677" y="422"/>
                  </a:cubicBezTo>
                  <a:cubicBezTo>
                    <a:pt x="679" y="422"/>
                    <a:pt x="681" y="423"/>
                    <a:pt x="682" y="424"/>
                  </a:cubicBezTo>
                  <a:cubicBezTo>
                    <a:pt x="685" y="430"/>
                    <a:pt x="688" y="436"/>
                    <a:pt x="692" y="443"/>
                  </a:cubicBezTo>
                  <a:cubicBezTo>
                    <a:pt x="692" y="444"/>
                    <a:pt x="691" y="445"/>
                    <a:pt x="689" y="445"/>
                  </a:cubicBezTo>
                  <a:cubicBezTo>
                    <a:pt x="660" y="445"/>
                    <a:pt x="660" y="445"/>
                    <a:pt x="660" y="445"/>
                  </a:cubicBezTo>
                  <a:cubicBezTo>
                    <a:pt x="658" y="445"/>
                    <a:pt x="656" y="444"/>
                    <a:pt x="655" y="443"/>
                  </a:cubicBezTo>
                  <a:close/>
                  <a:moveTo>
                    <a:pt x="663" y="450"/>
                  </a:moveTo>
                  <a:cubicBezTo>
                    <a:pt x="691" y="450"/>
                    <a:pt x="691" y="450"/>
                    <a:pt x="691" y="450"/>
                  </a:cubicBezTo>
                  <a:cubicBezTo>
                    <a:pt x="694" y="450"/>
                    <a:pt x="696" y="451"/>
                    <a:pt x="697" y="453"/>
                  </a:cubicBezTo>
                  <a:cubicBezTo>
                    <a:pt x="700" y="459"/>
                    <a:pt x="703" y="465"/>
                    <a:pt x="706" y="471"/>
                  </a:cubicBezTo>
                  <a:cubicBezTo>
                    <a:pt x="707" y="473"/>
                    <a:pt x="706" y="474"/>
                    <a:pt x="704" y="474"/>
                  </a:cubicBezTo>
                  <a:cubicBezTo>
                    <a:pt x="674" y="474"/>
                    <a:pt x="674" y="474"/>
                    <a:pt x="674" y="474"/>
                  </a:cubicBezTo>
                  <a:cubicBezTo>
                    <a:pt x="671" y="474"/>
                    <a:pt x="669" y="473"/>
                    <a:pt x="668" y="471"/>
                  </a:cubicBezTo>
                  <a:cubicBezTo>
                    <a:pt x="666" y="465"/>
                    <a:pt x="663" y="459"/>
                    <a:pt x="660" y="453"/>
                  </a:cubicBezTo>
                  <a:cubicBezTo>
                    <a:pt x="659" y="451"/>
                    <a:pt x="661" y="450"/>
                    <a:pt x="663" y="450"/>
                  </a:cubicBezTo>
                  <a:close/>
                  <a:moveTo>
                    <a:pt x="725" y="424"/>
                  </a:moveTo>
                  <a:cubicBezTo>
                    <a:pt x="729" y="430"/>
                    <a:pt x="732" y="436"/>
                    <a:pt x="736" y="443"/>
                  </a:cubicBezTo>
                  <a:cubicBezTo>
                    <a:pt x="737" y="444"/>
                    <a:pt x="736" y="445"/>
                    <a:pt x="734" y="445"/>
                  </a:cubicBezTo>
                  <a:cubicBezTo>
                    <a:pt x="705" y="445"/>
                    <a:pt x="705" y="445"/>
                    <a:pt x="705" y="445"/>
                  </a:cubicBezTo>
                  <a:cubicBezTo>
                    <a:pt x="703" y="445"/>
                    <a:pt x="701" y="444"/>
                    <a:pt x="700" y="443"/>
                  </a:cubicBezTo>
                  <a:cubicBezTo>
                    <a:pt x="697" y="436"/>
                    <a:pt x="693" y="430"/>
                    <a:pt x="690" y="424"/>
                  </a:cubicBezTo>
                  <a:cubicBezTo>
                    <a:pt x="689" y="423"/>
                    <a:pt x="690" y="422"/>
                    <a:pt x="692" y="422"/>
                  </a:cubicBezTo>
                  <a:cubicBezTo>
                    <a:pt x="719" y="422"/>
                    <a:pt x="719" y="422"/>
                    <a:pt x="719" y="422"/>
                  </a:cubicBezTo>
                  <a:cubicBezTo>
                    <a:pt x="722" y="422"/>
                    <a:pt x="724" y="423"/>
                    <a:pt x="725" y="424"/>
                  </a:cubicBezTo>
                  <a:close/>
                  <a:moveTo>
                    <a:pt x="677" y="393"/>
                  </a:moveTo>
                  <a:cubicBezTo>
                    <a:pt x="702" y="393"/>
                    <a:pt x="702" y="393"/>
                    <a:pt x="702" y="393"/>
                  </a:cubicBezTo>
                  <a:cubicBezTo>
                    <a:pt x="704" y="393"/>
                    <a:pt x="706" y="394"/>
                    <a:pt x="707" y="396"/>
                  </a:cubicBezTo>
                  <a:cubicBezTo>
                    <a:pt x="711" y="402"/>
                    <a:pt x="715" y="408"/>
                    <a:pt x="719" y="414"/>
                  </a:cubicBezTo>
                  <a:cubicBezTo>
                    <a:pt x="720" y="416"/>
                    <a:pt x="719" y="417"/>
                    <a:pt x="717" y="417"/>
                  </a:cubicBezTo>
                  <a:cubicBezTo>
                    <a:pt x="690" y="417"/>
                    <a:pt x="690" y="417"/>
                    <a:pt x="690" y="417"/>
                  </a:cubicBezTo>
                  <a:cubicBezTo>
                    <a:pt x="688" y="417"/>
                    <a:pt x="685" y="416"/>
                    <a:pt x="685" y="414"/>
                  </a:cubicBezTo>
                  <a:cubicBezTo>
                    <a:pt x="681" y="408"/>
                    <a:pt x="678" y="402"/>
                    <a:pt x="675" y="396"/>
                  </a:cubicBezTo>
                  <a:cubicBezTo>
                    <a:pt x="674" y="394"/>
                    <a:pt x="675" y="393"/>
                    <a:pt x="677" y="393"/>
                  </a:cubicBezTo>
                  <a:close/>
                  <a:moveTo>
                    <a:pt x="637" y="393"/>
                  </a:moveTo>
                  <a:cubicBezTo>
                    <a:pt x="662" y="393"/>
                    <a:pt x="662" y="393"/>
                    <a:pt x="662" y="393"/>
                  </a:cubicBezTo>
                  <a:cubicBezTo>
                    <a:pt x="664" y="393"/>
                    <a:pt x="666" y="394"/>
                    <a:pt x="667" y="396"/>
                  </a:cubicBezTo>
                  <a:cubicBezTo>
                    <a:pt x="670" y="402"/>
                    <a:pt x="673" y="408"/>
                    <a:pt x="677" y="414"/>
                  </a:cubicBezTo>
                  <a:cubicBezTo>
                    <a:pt x="677" y="416"/>
                    <a:pt x="676" y="417"/>
                    <a:pt x="674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5" y="417"/>
                    <a:pt x="643" y="416"/>
                    <a:pt x="643" y="414"/>
                  </a:cubicBezTo>
                  <a:cubicBezTo>
                    <a:pt x="640" y="408"/>
                    <a:pt x="637" y="402"/>
                    <a:pt x="634" y="396"/>
                  </a:cubicBezTo>
                  <a:cubicBezTo>
                    <a:pt x="634" y="394"/>
                    <a:pt x="635" y="393"/>
                    <a:pt x="637" y="393"/>
                  </a:cubicBezTo>
                  <a:close/>
                  <a:moveTo>
                    <a:pt x="596" y="393"/>
                  </a:moveTo>
                  <a:cubicBezTo>
                    <a:pt x="622" y="393"/>
                    <a:pt x="622" y="393"/>
                    <a:pt x="622" y="393"/>
                  </a:cubicBezTo>
                  <a:cubicBezTo>
                    <a:pt x="624" y="393"/>
                    <a:pt x="626" y="394"/>
                    <a:pt x="627" y="396"/>
                  </a:cubicBezTo>
                  <a:cubicBezTo>
                    <a:pt x="629" y="402"/>
                    <a:pt x="632" y="408"/>
                    <a:pt x="635" y="414"/>
                  </a:cubicBezTo>
                  <a:cubicBezTo>
                    <a:pt x="635" y="416"/>
                    <a:pt x="634" y="417"/>
                    <a:pt x="632" y="417"/>
                  </a:cubicBezTo>
                  <a:cubicBezTo>
                    <a:pt x="605" y="417"/>
                    <a:pt x="605" y="417"/>
                    <a:pt x="605" y="417"/>
                  </a:cubicBezTo>
                  <a:cubicBezTo>
                    <a:pt x="603" y="417"/>
                    <a:pt x="601" y="416"/>
                    <a:pt x="601" y="414"/>
                  </a:cubicBezTo>
                  <a:cubicBezTo>
                    <a:pt x="598" y="408"/>
                    <a:pt x="596" y="402"/>
                    <a:pt x="594" y="396"/>
                  </a:cubicBezTo>
                  <a:cubicBezTo>
                    <a:pt x="593" y="394"/>
                    <a:pt x="594" y="393"/>
                    <a:pt x="596" y="393"/>
                  </a:cubicBezTo>
                  <a:close/>
                  <a:moveTo>
                    <a:pt x="561" y="424"/>
                  </a:moveTo>
                  <a:cubicBezTo>
                    <a:pt x="561" y="423"/>
                    <a:pt x="562" y="422"/>
                    <a:pt x="564" y="422"/>
                  </a:cubicBezTo>
                  <a:cubicBezTo>
                    <a:pt x="591" y="422"/>
                    <a:pt x="591" y="422"/>
                    <a:pt x="591" y="422"/>
                  </a:cubicBezTo>
                  <a:cubicBezTo>
                    <a:pt x="593" y="422"/>
                    <a:pt x="595" y="423"/>
                    <a:pt x="596" y="424"/>
                  </a:cubicBezTo>
                  <a:cubicBezTo>
                    <a:pt x="598" y="430"/>
                    <a:pt x="600" y="436"/>
                    <a:pt x="602" y="443"/>
                  </a:cubicBezTo>
                  <a:cubicBezTo>
                    <a:pt x="603" y="444"/>
                    <a:pt x="602" y="445"/>
                    <a:pt x="599" y="445"/>
                  </a:cubicBezTo>
                  <a:cubicBezTo>
                    <a:pt x="571" y="445"/>
                    <a:pt x="571" y="445"/>
                    <a:pt x="571" y="445"/>
                  </a:cubicBezTo>
                  <a:cubicBezTo>
                    <a:pt x="569" y="445"/>
                    <a:pt x="567" y="444"/>
                    <a:pt x="566" y="443"/>
                  </a:cubicBezTo>
                  <a:cubicBezTo>
                    <a:pt x="565" y="436"/>
                    <a:pt x="563" y="430"/>
                    <a:pt x="561" y="424"/>
                  </a:cubicBezTo>
                  <a:close/>
                  <a:moveTo>
                    <a:pt x="565" y="471"/>
                  </a:moveTo>
                  <a:cubicBezTo>
                    <a:pt x="566" y="473"/>
                    <a:pt x="564" y="474"/>
                    <a:pt x="562" y="474"/>
                  </a:cubicBezTo>
                  <a:cubicBezTo>
                    <a:pt x="532" y="474"/>
                    <a:pt x="532" y="474"/>
                    <a:pt x="532" y="474"/>
                  </a:cubicBezTo>
                  <a:cubicBezTo>
                    <a:pt x="529" y="474"/>
                    <a:pt x="527" y="473"/>
                    <a:pt x="527" y="471"/>
                  </a:cubicBezTo>
                  <a:cubicBezTo>
                    <a:pt x="526" y="465"/>
                    <a:pt x="525" y="459"/>
                    <a:pt x="524" y="453"/>
                  </a:cubicBezTo>
                  <a:cubicBezTo>
                    <a:pt x="523" y="451"/>
                    <a:pt x="525" y="450"/>
                    <a:pt x="527" y="450"/>
                  </a:cubicBezTo>
                  <a:cubicBezTo>
                    <a:pt x="556" y="450"/>
                    <a:pt x="556" y="450"/>
                    <a:pt x="556" y="450"/>
                  </a:cubicBezTo>
                  <a:cubicBezTo>
                    <a:pt x="558" y="450"/>
                    <a:pt x="560" y="451"/>
                    <a:pt x="560" y="453"/>
                  </a:cubicBezTo>
                  <a:cubicBezTo>
                    <a:pt x="562" y="459"/>
                    <a:pt x="564" y="465"/>
                    <a:pt x="565" y="471"/>
                  </a:cubicBezTo>
                  <a:close/>
                  <a:moveTo>
                    <a:pt x="556" y="393"/>
                  </a:moveTo>
                  <a:cubicBezTo>
                    <a:pt x="582" y="393"/>
                    <a:pt x="582" y="393"/>
                    <a:pt x="582" y="393"/>
                  </a:cubicBezTo>
                  <a:cubicBezTo>
                    <a:pt x="584" y="393"/>
                    <a:pt x="586" y="394"/>
                    <a:pt x="586" y="396"/>
                  </a:cubicBezTo>
                  <a:cubicBezTo>
                    <a:pt x="588" y="402"/>
                    <a:pt x="590" y="408"/>
                    <a:pt x="593" y="414"/>
                  </a:cubicBezTo>
                  <a:cubicBezTo>
                    <a:pt x="593" y="416"/>
                    <a:pt x="592" y="417"/>
                    <a:pt x="590" y="417"/>
                  </a:cubicBezTo>
                  <a:cubicBezTo>
                    <a:pt x="563" y="417"/>
                    <a:pt x="563" y="417"/>
                    <a:pt x="563" y="417"/>
                  </a:cubicBezTo>
                  <a:cubicBezTo>
                    <a:pt x="561" y="417"/>
                    <a:pt x="559" y="416"/>
                    <a:pt x="558" y="414"/>
                  </a:cubicBezTo>
                  <a:cubicBezTo>
                    <a:pt x="557" y="408"/>
                    <a:pt x="555" y="402"/>
                    <a:pt x="553" y="396"/>
                  </a:cubicBezTo>
                  <a:cubicBezTo>
                    <a:pt x="553" y="394"/>
                    <a:pt x="554" y="393"/>
                    <a:pt x="556" y="393"/>
                  </a:cubicBezTo>
                  <a:close/>
                  <a:moveTo>
                    <a:pt x="553" y="424"/>
                  </a:moveTo>
                  <a:cubicBezTo>
                    <a:pt x="555" y="430"/>
                    <a:pt x="556" y="436"/>
                    <a:pt x="558" y="443"/>
                  </a:cubicBezTo>
                  <a:cubicBezTo>
                    <a:pt x="558" y="444"/>
                    <a:pt x="557" y="445"/>
                    <a:pt x="555" y="445"/>
                  </a:cubicBezTo>
                  <a:cubicBezTo>
                    <a:pt x="526" y="445"/>
                    <a:pt x="526" y="445"/>
                    <a:pt x="526" y="445"/>
                  </a:cubicBezTo>
                  <a:cubicBezTo>
                    <a:pt x="524" y="445"/>
                    <a:pt x="522" y="444"/>
                    <a:pt x="522" y="443"/>
                  </a:cubicBezTo>
                  <a:cubicBezTo>
                    <a:pt x="521" y="436"/>
                    <a:pt x="519" y="430"/>
                    <a:pt x="518" y="424"/>
                  </a:cubicBezTo>
                  <a:cubicBezTo>
                    <a:pt x="518" y="423"/>
                    <a:pt x="519" y="422"/>
                    <a:pt x="522" y="422"/>
                  </a:cubicBezTo>
                  <a:cubicBezTo>
                    <a:pt x="549" y="422"/>
                    <a:pt x="549" y="422"/>
                    <a:pt x="549" y="422"/>
                  </a:cubicBezTo>
                  <a:cubicBezTo>
                    <a:pt x="551" y="422"/>
                    <a:pt x="553" y="423"/>
                    <a:pt x="553" y="424"/>
                  </a:cubicBezTo>
                  <a:close/>
                  <a:moveTo>
                    <a:pt x="485" y="479"/>
                  </a:moveTo>
                  <a:cubicBezTo>
                    <a:pt x="515" y="479"/>
                    <a:pt x="515" y="479"/>
                    <a:pt x="515" y="479"/>
                  </a:cubicBezTo>
                  <a:cubicBezTo>
                    <a:pt x="517" y="479"/>
                    <a:pt x="520" y="480"/>
                    <a:pt x="520" y="481"/>
                  </a:cubicBezTo>
                  <a:cubicBezTo>
                    <a:pt x="521" y="487"/>
                    <a:pt x="522" y="494"/>
                    <a:pt x="523" y="500"/>
                  </a:cubicBezTo>
                  <a:cubicBezTo>
                    <a:pt x="523" y="501"/>
                    <a:pt x="521" y="502"/>
                    <a:pt x="519" y="502"/>
                  </a:cubicBezTo>
                  <a:cubicBezTo>
                    <a:pt x="487" y="502"/>
                    <a:pt x="487" y="502"/>
                    <a:pt x="487" y="502"/>
                  </a:cubicBezTo>
                  <a:cubicBezTo>
                    <a:pt x="485" y="502"/>
                    <a:pt x="483" y="501"/>
                    <a:pt x="483" y="500"/>
                  </a:cubicBezTo>
                  <a:cubicBezTo>
                    <a:pt x="482" y="494"/>
                    <a:pt x="482" y="487"/>
                    <a:pt x="481" y="481"/>
                  </a:cubicBezTo>
                  <a:cubicBezTo>
                    <a:pt x="481" y="480"/>
                    <a:pt x="483" y="479"/>
                    <a:pt x="485" y="479"/>
                  </a:cubicBezTo>
                  <a:close/>
                  <a:moveTo>
                    <a:pt x="480" y="471"/>
                  </a:moveTo>
                  <a:cubicBezTo>
                    <a:pt x="479" y="465"/>
                    <a:pt x="479" y="459"/>
                    <a:pt x="478" y="453"/>
                  </a:cubicBezTo>
                  <a:cubicBezTo>
                    <a:pt x="478" y="451"/>
                    <a:pt x="480" y="450"/>
                    <a:pt x="482" y="450"/>
                  </a:cubicBezTo>
                  <a:cubicBezTo>
                    <a:pt x="511" y="450"/>
                    <a:pt x="511" y="450"/>
                    <a:pt x="511" y="450"/>
                  </a:cubicBezTo>
                  <a:cubicBezTo>
                    <a:pt x="513" y="450"/>
                    <a:pt x="515" y="451"/>
                    <a:pt x="515" y="453"/>
                  </a:cubicBezTo>
                  <a:cubicBezTo>
                    <a:pt x="516" y="459"/>
                    <a:pt x="517" y="465"/>
                    <a:pt x="518" y="471"/>
                  </a:cubicBezTo>
                  <a:cubicBezTo>
                    <a:pt x="518" y="473"/>
                    <a:pt x="517" y="474"/>
                    <a:pt x="514" y="474"/>
                  </a:cubicBezTo>
                  <a:cubicBezTo>
                    <a:pt x="484" y="474"/>
                    <a:pt x="484" y="474"/>
                    <a:pt x="484" y="474"/>
                  </a:cubicBezTo>
                  <a:cubicBezTo>
                    <a:pt x="482" y="474"/>
                    <a:pt x="480" y="473"/>
                    <a:pt x="480" y="471"/>
                  </a:cubicBezTo>
                  <a:close/>
                  <a:moveTo>
                    <a:pt x="516" y="393"/>
                  </a:moveTo>
                  <a:cubicBezTo>
                    <a:pt x="542" y="393"/>
                    <a:pt x="542" y="393"/>
                    <a:pt x="542" y="393"/>
                  </a:cubicBezTo>
                  <a:cubicBezTo>
                    <a:pt x="543" y="393"/>
                    <a:pt x="545" y="394"/>
                    <a:pt x="546" y="396"/>
                  </a:cubicBezTo>
                  <a:cubicBezTo>
                    <a:pt x="547" y="402"/>
                    <a:pt x="549" y="408"/>
                    <a:pt x="550" y="414"/>
                  </a:cubicBezTo>
                  <a:cubicBezTo>
                    <a:pt x="551" y="416"/>
                    <a:pt x="549" y="417"/>
                    <a:pt x="547" y="417"/>
                  </a:cubicBezTo>
                  <a:cubicBezTo>
                    <a:pt x="521" y="417"/>
                    <a:pt x="521" y="417"/>
                    <a:pt x="521" y="417"/>
                  </a:cubicBezTo>
                  <a:cubicBezTo>
                    <a:pt x="519" y="417"/>
                    <a:pt x="517" y="416"/>
                    <a:pt x="516" y="414"/>
                  </a:cubicBezTo>
                  <a:cubicBezTo>
                    <a:pt x="515" y="408"/>
                    <a:pt x="514" y="402"/>
                    <a:pt x="513" y="396"/>
                  </a:cubicBezTo>
                  <a:cubicBezTo>
                    <a:pt x="513" y="394"/>
                    <a:pt x="514" y="393"/>
                    <a:pt x="516" y="393"/>
                  </a:cubicBezTo>
                  <a:close/>
                  <a:moveTo>
                    <a:pt x="510" y="424"/>
                  </a:moveTo>
                  <a:cubicBezTo>
                    <a:pt x="511" y="430"/>
                    <a:pt x="512" y="436"/>
                    <a:pt x="513" y="443"/>
                  </a:cubicBezTo>
                  <a:cubicBezTo>
                    <a:pt x="513" y="444"/>
                    <a:pt x="512" y="445"/>
                    <a:pt x="510" y="445"/>
                  </a:cubicBezTo>
                  <a:cubicBezTo>
                    <a:pt x="481" y="445"/>
                    <a:pt x="481" y="445"/>
                    <a:pt x="481" y="445"/>
                  </a:cubicBezTo>
                  <a:cubicBezTo>
                    <a:pt x="479" y="445"/>
                    <a:pt x="477" y="444"/>
                    <a:pt x="477" y="443"/>
                  </a:cubicBezTo>
                  <a:cubicBezTo>
                    <a:pt x="477" y="436"/>
                    <a:pt x="476" y="430"/>
                    <a:pt x="475" y="424"/>
                  </a:cubicBezTo>
                  <a:cubicBezTo>
                    <a:pt x="475" y="423"/>
                    <a:pt x="477" y="422"/>
                    <a:pt x="479" y="422"/>
                  </a:cubicBezTo>
                  <a:cubicBezTo>
                    <a:pt x="506" y="422"/>
                    <a:pt x="506" y="422"/>
                    <a:pt x="506" y="422"/>
                  </a:cubicBezTo>
                  <a:cubicBezTo>
                    <a:pt x="508" y="422"/>
                    <a:pt x="510" y="423"/>
                    <a:pt x="510" y="424"/>
                  </a:cubicBezTo>
                  <a:close/>
                  <a:moveTo>
                    <a:pt x="476" y="393"/>
                  </a:moveTo>
                  <a:cubicBezTo>
                    <a:pt x="501" y="393"/>
                    <a:pt x="501" y="393"/>
                    <a:pt x="501" y="393"/>
                  </a:cubicBezTo>
                  <a:cubicBezTo>
                    <a:pt x="503" y="393"/>
                    <a:pt x="505" y="394"/>
                    <a:pt x="505" y="396"/>
                  </a:cubicBezTo>
                  <a:cubicBezTo>
                    <a:pt x="506" y="402"/>
                    <a:pt x="507" y="408"/>
                    <a:pt x="508" y="414"/>
                  </a:cubicBezTo>
                  <a:cubicBezTo>
                    <a:pt x="509" y="416"/>
                    <a:pt x="507" y="417"/>
                    <a:pt x="505" y="417"/>
                  </a:cubicBezTo>
                  <a:cubicBezTo>
                    <a:pt x="478" y="417"/>
                    <a:pt x="478" y="417"/>
                    <a:pt x="478" y="417"/>
                  </a:cubicBezTo>
                  <a:cubicBezTo>
                    <a:pt x="476" y="417"/>
                    <a:pt x="475" y="416"/>
                    <a:pt x="474" y="414"/>
                  </a:cubicBezTo>
                  <a:cubicBezTo>
                    <a:pt x="474" y="408"/>
                    <a:pt x="473" y="402"/>
                    <a:pt x="473" y="396"/>
                  </a:cubicBezTo>
                  <a:cubicBezTo>
                    <a:pt x="472" y="394"/>
                    <a:pt x="474" y="393"/>
                    <a:pt x="476" y="393"/>
                  </a:cubicBezTo>
                  <a:close/>
                  <a:moveTo>
                    <a:pt x="472" y="481"/>
                  </a:moveTo>
                  <a:cubicBezTo>
                    <a:pt x="472" y="487"/>
                    <a:pt x="473" y="494"/>
                    <a:pt x="473" y="500"/>
                  </a:cubicBezTo>
                  <a:cubicBezTo>
                    <a:pt x="473" y="501"/>
                    <a:pt x="472" y="502"/>
                    <a:pt x="469" y="502"/>
                  </a:cubicBezTo>
                  <a:cubicBezTo>
                    <a:pt x="437" y="502"/>
                    <a:pt x="437" y="502"/>
                    <a:pt x="437" y="502"/>
                  </a:cubicBezTo>
                  <a:cubicBezTo>
                    <a:pt x="435" y="502"/>
                    <a:pt x="433" y="501"/>
                    <a:pt x="433" y="500"/>
                  </a:cubicBezTo>
                  <a:cubicBezTo>
                    <a:pt x="433" y="494"/>
                    <a:pt x="433" y="487"/>
                    <a:pt x="433" y="481"/>
                  </a:cubicBezTo>
                  <a:cubicBezTo>
                    <a:pt x="433" y="480"/>
                    <a:pt x="435" y="479"/>
                    <a:pt x="437" y="479"/>
                  </a:cubicBezTo>
                  <a:cubicBezTo>
                    <a:pt x="467" y="479"/>
                    <a:pt x="467" y="479"/>
                    <a:pt x="467" y="479"/>
                  </a:cubicBezTo>
                  <a:cubicBezTo>
                    <a:pt x="470" y="479"/>
                    <a:pt x="472" y="480"/>
                    <a:pt x="472" y="481"/>
                  </a:cubicBezTo>
                  <a:close/>
                  <a:moveTo>
                    <a:pt x="469" y="453"/>
                  </a:moveTo>
                  <a:cubicBezTo>
                    <a:pt x="470" y="459"/>
                    <a:pt x="470" y="465"/>
                    <a:pt x="471" y="471"/>
                  </a:cubicBezTo>
                  <a:cubicBezTo>
                    <a:pt x="471" y="473"/>
                    <a:pt x="469" y="474"/>
                    <a:pt x="467" y="474"/>
                  </a:cubicBezTo>
                  <a:cubicBezTo>
                    <a:pt x="437" y="474"/>
                    <a:pt x="437" y="474"/>
                    <a:pt x="437" y="474"/>
                  </a:cubicBezTo>
                  <a:cubicBezTo>
                    <a:pt x="435" y="474"/>
                    <a:pt x="433" y="473"/>
                    <a:pt x="433" y="471"/>
                  </a:cubicBezTo>
                  <a:cubicBezTo>
                    <a:pt x="433" y="465"/>
                    <a:pt x="433" y="459"/>
                    <a:pt x="433" y="453"/>
                  </a:cubicBezTo>
                  <a:cubicBezTo>
                    <a:pt x="433" y="451"/>
                    <a:pt x="434" y="450"/>
                    <a:pt x="437" y="450"/>
                  </a:cubicBezTo>
                  <a:cubicBezTo>
                    <a:pt x="465" y="450"/>
                    <a:pt x="465" y="450"/>
                    <a:pt x="465" y="450"/>
                  </a:cubicBezTo>
                  <a:cubicBezTo>
                    <a:pt x="468" y="450"/>
                    <a:pt x="469" y="451"/>
                    <a:pt x="469" y="453"/>
                  </a:cubicBezTo>
                  <a:close/>
                  <a:moveTo>
                    <a:pt x="467" y="424"/>
                  </a:moveTo>
                  <a:cubicBezTo>
                    <a:pt x="468" y="430"/>
                    <a:pt x="468" y="436"/>
                    <a:pt x="469" y="443"/>
                  </a:cubicBezTo>
                  <a:cubicBezTo>
                    <a:pt x="469" y="444"/>
                    <a:pt x="467" y="445"/>
                    <a:pt x="465" y="445"/>
                  </a:cubicBezTo>
                  <a:cubicBezTo>
                    <a:pt x="437" y="445"/>
                    <a:pt x="437" y="445"/>
                    <a:pt x="437" y="445"/>
                  </a:cubicBezTo>
                  <a:cubicBezTo>
                    <a:pt x="434" y="445"/>
                    <a:pt x="433" y="444"/>
                    <a:pt x="433" y="443"/>
                  </a:cubicBezTo>
                  <a:cubicBezTo>
                    <a:pt x="433" y="436"/>
                    <a:pt x="433" y="430"/>
                    <a:pt x="432" y="424"/>
                  </a:cubicBezTo>
                  <a:cubicBezTo>
                    <a:pt x="432" y="423"/>
                    <a:pt x="434" y="422"/>
                    <a:pt x="436" y="422"/>
                  </a:cubicBezTo>
                  <a:cubicBezTo>
                    <a:pt x="463" y="422"/>
                    <a:pt x="463" y="422"/>
                    <a:pt x="463" y="422"/>
                  </a:cubicBezTo>
                  <a:cubicBezTo>
                    <a:pt x="465" y="422"/>
                    <a:pt x="467" y="423"/>
                    <a:pt x="467" y="424"/>
                  </a:cubicBezTo>
                  <a:close/>
                  <a:moveTo>
                    <a:pt x="436" y="393"/>
                  </a:moveTo>
                  <a:cubicBezTo>
                    <a:pt x="461" y="393"/>
                    <a:pt x="461" y="393"/>
                    <a:pt x="461" y="393"/>
                  </a:cubicBezTo>
                  <a:cubicBezTo>
                    <a:pt x="463" y="393"/>
                    <a:pt x="465" y="394"/>
                    <a:pt x="465" y="396"/>
                  </a:cubicBezTo>
                  <a:cubicBezTo>
                    <a:pt x="465" y="402"/>
                    <a:pt x="466" y="408"/>
                    <a:pt x="466" y="414"/>
                  </a:cubicBezTo>
                  <a:cubicBezTo>
                    <a:pt x="467" y="416"/>
                    <a:pt x="465" y="417"/>
                    <a:pt x="463" y="417"/>
                  </a:cubicBezTo>
                  <a:cubicBezTo>
                    <a:pt x="436" y="417"/>
                    <a:pt x="436" y="417"/>
                    <a:pt x="436" y="417"/>
                  </a:cubicBezTo>
                  <a:cubicBezTo>
                    <a:pt x="434" y="417"/>
                    <a:pt x="432" y="416"/>
                    <a:pt x="432" y="414"/>
                  </a:cubicBezTo>
                  <a:cubicBezTo>
                    <a:pt x="432" y="408"/>
                    <a:pt x="432" y="402"/>
                    <a:pt x="432" y="396"/>
                  </a:cubicBezTo>
                  <a:cubicBezTo>
                    <a:pt x="432" y="394"/>
                    <a:pt x="434" y="393"/>
                    <a:pt x="436" y="393"/>
                  </a:cubicBezTo>
                  <a:close/>
                  <a:moveTo>
                    <a:pt x="392" y="396"/>
                  </a:moveTo>
                  <a:cubicBezTo>
                    <a:pt x="392" y="394"/>
                    <a:pt x="394" y="393"/>
                    <a:pt x="396" y="393"/>
                  </a:cubicBezTo>
                  <a:cubicBezTo>
                    <a:pt x="421" y="393"/>
                    <a:pt x="421" y="393"/>
                    <a:pt x="421" y="393"/>
                  </a:cubicBezTo>
                  <a:cubicBezTo>
                    <a:pt x="423" y="393"/>
                    <a:pt x="425" y="394"/>
                    <a:pt x="425" y="396"/>
                  </a:cubicBezTo>
                  <a:cubicBezTo>
                    <a:pt x="424" y="402"/>
                    <a:pt x="424" y="408"/>
                    <a:pt x="424" y="414"/>
                  </a:cubicBezTo>
                  <a:cubicBezTo>
                    <a:pt x="424" y="416"/>
                    <a:pt x="423" y="417"/>
                    <a:pt x="421" y="417"/>
                  </a:cubicBezTo>
                  <a:cubicBezTo>
                    <a:pt x="394" y="417"/>
                    <a:pt x="394" y="417"/>
                    <a:pt x="394" y="417"/>
                  </a:cubicBezTo>
                  <a:cubicBezTo>
                    <a:pt x="392" y="417"/>
                    <a:pt x="390" y="416"/>
                    <a:pt x="390" y="414"/>
                  </a:cubicBezTo>
                  <a:cubicBezTo>
                    <a:pt x="391" y="408"/>
                    <a:pt x="391" y="402"/>
                    <a:pt x="392" y="396"/>
                  </a:cubicBezTo>
                  <a:close/>
                  <a:moveTo>
                    <a:pt x="390" y="424"/>
                  </a:moveTo>
                  <a:cubicBezTo>
                    <a:pt x="390" y="423"/>
                    <a:pt x="391" y="422"/>
                    <a:pt x="393" y="422"/>
                  </a:cubicBezTo>
                  <a:cubicBezTo>
                    <a:pt x="421" y="422"/>
                    <a:pt x="421" y="422"/>
                    <a:pt x="421" y="422"/>
                  </a:cubicBezTo>
                  <a:cubicBezTo>
                    <a:pt x="423" y="422"/>
                    <a:pt x="424" y="423"/>
                    <a:pt x="424" y="424"/>
                  </a:cubicBezTo>
                  <a:cubicBezTo>
                    <a:pt x="424" y="430"/>
                    <a:pt x="424" y="436"/>
                    <a:pt x="424" y="443"/>
                  </a:cubicBezTo>
                  <a:cubicBezTo>
                    <a:pt x="424" y="444"/>
                    <a:pt x="422" y="445"/>
                    <a:pt x="420" y="445"/>
                  </a:cubicBezTo>
                  <a:cubicBezTo>
                    <a:pt x="392" y="445"/>
                    <a:pt x="392" y="445"/>
                    <a:pt x="392" y="445"/>
                  </a:cubicBezTo>
                  <a:cubicBezTo>
                    <a:pt x="390" y="445"/>
                    <a:pt x="388" y="444"/>
                    <a:pt x="388" y="443"/>
                  </a:cubicBezTo>
                  <a:cubicBezTo>
                    <a:pt x="389" y="436"/>
                    <a:pt x="389" y="430"/>
                    <a:pt x="390" y="424"/>
                  </a:cubicBezTo>
                  <a:close/>
                  <a:moveTo>
                    <a:pt x="387" y="453"/>
                  </a:moveTo>
                  <a:cubicBezTo>
                    <a:pt x="387" y="451"/>
                    <a:pt x="389" y="450"/>
                    <a:pt x="391" y="450"/>
                  </a:cubicBezTo>
                  <a:cubicBezTo>
                    <a:pt x="420" y="450"/>
                    <a:pt x="420" y="450"/>
                    <a:pt x="420" y="450"/>
                  </a:cubicBezTo>
                  <a:cubicBezTo>
                    <a:pt x="422" y="450"/>
                    <a:pt x="424" y="451"/>
                    <a:pt x="424" y="453"/>
                  </a:cubicBezTo>
                  <a:cubicBezTo>
                    <a:pt x="424" y="459"/>
                    <a:pt x="424" y="465"/>
                    <a:pt x="424" y="471"/>
                  </a:cubicBezTo>
                  <a:cubicBezTo>
                    <a:pt x="424" y="473"/>
                    <a:pt x="422" y="474"/>
                    <a:pt x="420" y="474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87" y="474"/>
                    <a:pt x="386" y="473"/>
                    <a:pt x="386" y="471"/>
                  </a:cubicBezTo>
                  <a:cubicBezTo>
                    <a:pt x="386" y="465"/>
                    <a:pt x="387" y="459"/>
                    <a:pt x="387" y="453"/>
                  </a:cubicBezTo>
                  <a:close/>
                  <a:moveTo>
                    <a:pt x="389" y="479"/>
                  </a:moveTo>
                  <a:cubicBezTo>
                    <a:pt x="420" y="479"/>
                    <a:pt x="420" y="479"/>
                    <a:pt x="420" y="479"/>
                  </a:cubicBezTo>
                  <a:cubicBezTo>
                    <a:pt x="422" y="479"/>
                    <a:pt x="424" y="480"/>
                    <a:pt x="424" y="481"/>
                  </a:cubicBezTo>
                  <a:cubicBezTo>
                    <a:pt x="424" y="487"/>
                    <a:pt x="424" y="494"/>
                    <a:pt x="424" y="500"/>
                  </a:cubicBezTo>
                  <a:cubicBezTo>
                    <a:pt x="424" y="501"/>
                    <a:pt x="422" y="502"/>
                    <a:pt x="419" y="502"/>
                  </a:cubicBezTo>
                  <a:cubicBezTo>
                    <a:pt x="388" y="502"/>
                    <a:pt x="388" y="502"/>
                    <a:pt x="388" y="502"/>
                  </a:cubicBezTo>
                  <a:cubicBezTo>
                    <a:pt x="385" y="502"/>
                    <a:pt x="383" y="501"/>
                    <a:pt x="383" y="500"/>
                  </a:cubicBezTo>
                  <a:cubicBezTo>
                    <a:pt x="384" y="494"/>
                    <a:pt x="384" y="487"/>
                    <a:pt x="385" y="481"/>
                  </a:cubicBezTo>
                  <a:cubicBezTo>
                    <a:pt x="385" y="480"/>
                    <a:pt x="387" y="479"/>
                    <a:pt x="389" y="479"/>
                  </a:cubicBezTo>
                  <a:close/>
                  <a:moveTo>
                    <a:pt x="351" y="396"/>
                  </a:moveTo>
                  <a:cubicBezTo>
                    <a:pt x="352" y="394"/>
                    <a:pt x="353" y="393"/>
                    <a:pt x="355" y="393"/>
                  </a:cubicBezTo>
                  <a:cubicBezTo>
                    <a:pt x="381" y="393"/>
                    <a:pt x="381" y="393"/>
                    <a:pt x="381" y="393"/>
                  </a:cubicBezTo>
                  <a:cubicBezTo>
                    <a:pt x="383" y="393"/>
                    <a:pt x="384" y="394"/>
                    <a:pt x="384" y="396"/>
                  </a:cubicBezTo>
                  <a:cubicBezTo>
                    <a:pt x="384" y="402"/>
                    <a:pt x="383" y="408"/>
                    <a:pt x="382" y="414"/>
                  </a:cubicBezTo>
                  <a:cubicBezTo>
                    <a:pt x="382" y="416"/>
                    <a:pt x="380" y="417"/>
                    <a:pt x="378" y="417"/>
                  </a:cubicBezTo>
                  <a:cubicBezTo>
                    <a:pt x="352" y="417"/>
                    <a:pt x="352" y="417"/>
                    <a:pt x="352" y="417"/>
                  </a:cubicBezTo>
                  <a:cubicBezTo>
                    <a:pt x="350" y="417"/>
                    <a:pt x="348" y="416"/>
                    <a:pt x="348" y="414"/>
                  </a:cubicBezTo>
                  <a:cubicBezTo>
                    <a:pt x="349" y="408"/>
                    <a:pt x="350" y="402"/>
                    <a:pt x="351" y="396"/>
                  </a:cubicBezTo>
                  <a:close/>
                  <a:moveTo>
                    <a:pt x="351" y="422"/>
                  </a:moveTo>
                  <a:cubicBezTo>
                    <a:pt x="378" y="422"/>
                    <a:pt x="378" y="422"/>
                    <a:pt x="378" y="422"/>
                  </a:cubicBezTo>
                  <a:cubicBezTo>
                    <a:pt x="380" y="422"/>
                    <a:pt x="381" y="423"/>
                    <a:pt x="381" y="424"/>
                  </a:cubicBezTo>
                  <a:cubicBezTo>
                    <a:pt x="381" y="430"/>
                    <a:pt x="380" y="436"/>
                    <a:pt x="380" y="443"/>
                  </a:cubicBezTo>
                  <a:cubicBezTo>
                    <a:pt x="379" y="444"/>
                    <a:pt x="378" y="445"/>
                    <a:pt x="375" y="445"/>
                  </a:cubicBezTo>
                  <a:cubicBezTo>
                    <a:pt x="347" y="445"/>
                    <a:pt x="347" y="445"/>
                    <a:pt x="347" y="445"/>
                  </a:cubicBezTo>
                  <a:cubicBezTo>
                    <a:pt x="345" y="445"/>
                    <a:pt x="343" y="444"/>
                    <a:pt x="343" y="443"/>
                  </a:cubicBezTo>
                  <a:cubicBezTo>
                    <a:pt x="345" y="436"/>
                    <a:pt x="346" y="430"/>
                    <a:pt x="347" y="424"/>
                  </a:cubicBezTo>
                  <a:cubicBezTo>
                    <a:pt x="347" y="423"/>
                    <a:pt x="349" y="422"/>
                    <a:pt x="351" y="422"/>
                  </a:cubicBezTo>
                  <a:close/>
                  <a:moveTo>
                    <a:pt x="372" y="474"/>
                  </a:moveTo>
                  <a:cubicBezTo>
                    <a:pt x="342" y="474"/>
                    <a:pt x="342" y="474"/>
                    <a:pt x="342" y="474"/>
                  </a:cubicBezTo>
                  <a:cubicBezTo>
                    <a:pt x="340" y="474"/>
                    <a:pt x="338" y="473"/>
                    <a:pt x="339" y="471"/>
                  </a:cubicBezTo>
                  <a:cubicBezTo>
                    <a:pt x="340" y="465"/>
                    <a:pt x="341" y="459"/>
                    <a:pt x="342" y="453"/>
                  </a:cubicBezTo>
                  <a:cubicBezTo>
                    <a:pt x="342" y="451"/>
                    <a:pt x="344" y="450"/>
                    <a:pt x="346" y="450"/>
                  </a:cubicBezTo>
                  <a:cubicBezTo>
                    <a:pt x="375" y="450"/>
                    <a:pt x="375" y="450"/>
                    <a:pt x="375" y="450"/>
                  </a:cubicBezTo>
                  <a:cubicBezTo>
                    <a:pt x="377" y="450"/>
                    <a:pt x="379" y="451"/>
                    <a:pt x="379" y="453"/>
                  </a:cubicBezTo>
                  <a:cubicBezTo>
                    <a:pt x="378" y="459"/>
                    <a:pt x="377" y="465"/>
                    <a:pt x="377" y="471"/>
                  </a:cubicBezTo>
                  <a:cubicBezTo>
                    <a:pt x="377" y="473"/>
                    <a:pt x="375" y="474"/>
                    <a:pt x="372" y="474"/>
                  </a:cubicBezTo>
                  <a:close/>
                  <a:moveTo>
                    <a:pt x="376" y="481"/>
                  </a:moveTo>
                  <a:cubicBezTo>
                    <a:pt x="375" y="487"/>
                    <a:pt x="375" y="494"/>
                    <a:pt x="374" y="500"/>
                  </a:cubicBezTo>
                  <a:cubicBezTo>
                    <a:pt x="374" y="501"/>
                    <a:pt x="372" y="502"/>
                    <a:pt x="369" y="502"/>
                  </a:cubicBezTo>
                  <a:cubicBezTo>
                    <a:pt x="338" y="502"/>
                    <a:pt x="338" y="502"/>
                    <a:pt x="338" y="502"/>
                  </a:cubicBezTo>
                  <a:cubicBezTo>
                    <a:pt x="335" y="502"/>
                    <a:pt x="334" y="501"/>
                    <a:pt x="334" y="500"/>
                  </a:cubicBezTo>
                  <a:cubicBezTo>
                    <a:pt x="335" y="494"/>
                    <a:pt x="336" y="487"/>
                    <a:pt x="337" y="481"/>
                  </a:cubicBezTo>
                  <a:cubicBezTo>
                    <a:pt x="337" y="480"/>
                    <a:pt x="339" y="479"/>
                    <a:pt x="342" y="479"/>
                  </a:cubicBezTo>
                  <a:cubicBezTo>
                    <a:pt x="372" y="479"/>
                    <a:pt x="372" y="479"/>
                    <a:pt x="372" y="479"/>
                  </a:cubicBezTo>
                  <a:cubicBezTo>
                    <a:pt x="374" y="479"/>
                    <a:pt x="376" y="480"/>
                    <a:pt x="376" y="481"/>
                  </a:cubicBezTo>
                  <a:close/>
                  <a:moveTo>
                    <a:pt x="311" y="396"/>
                  </a:moveTo>
                  <a:cubicBezTo>
                    <a:pt x="311" y="394"/>
                    <a:pt x="313" y="393"/>
                    <a:pt x="315" y="393"/>
                  </a:cubicBezTo>
                  <a:cubicBezTo>
                    <a:pt x="341" y="393"/>
                    <a:pt x="341" y="393"/>
                    <a:pt x="341" y="393"/>
                  </a:cubicBezTo>
                  <a:cubicBezTo>
                    <a:pt x="343" y="393"/>
                    <a:pt x="344" y="394"/>
                    <a:pt x="344" y="396"/>
                  </a:cubicBezTo>
                  <a:cubicBezTo>
                    <a:pt x="343" y="402"/>
                    <a:pt x="341" y="408"/>
                    <a:pt x="340" y="414"/>
                  </a:cubicBezTo>
                  <a:cubicBezTo>
                    <a:pt x="340" y="416"/>
                    <a:pt x="338" y="417"/>
                    <a:pt x="336" y="417"/>
                  </a:cubicBezTo>
                  <a:cubicBezTo>
                    <a:pt x="309" y="417"/>
                    <a:pt x="309" y="417"/>
                    <a:pt x="309" y="417"/>
                  </a:cubicBezTo>
                  <a:cubicBezTo>
                    <a:pt x="307" y="417"/>
                    <a:pt x="306" y="416"/>
                    <a:pt x="306" y="414"/>
                  </a:cubicBezTo>
                  <a:cubicBezTo>
                    <a:pt x="308" y="408"/>
                    <a:pt x="309" y="402"/>
                    <a:pt x="311" y="396"/>
                  </a:cubicBezTo>
                  <a:close/>
                  <a:moveTo>
                    <a:pt x="308" y="422"/>
                  </a:moveTo>
                  <a:cubicBezTo>
                    <a:pt x="335" y="422"/>
                    <a:pt x="335" y="422"/>
                    <a:pt x="335" y="422"/>
                  </a:cubicBezTo>
                  <a:cubicBezTo>
                    <a:pt x="337" y="422"/>
                    <a:pt x="339" y="423"/>
                    <a:pt x="338" y="424"/>
                  </a:cubicBezTo>
                  <a:cubicBezTo>
                    <a:pt x="337" y="430"/>
                    <a:pt x="336" y="436"/>
                    <a:pt x="335" y="443"/>
                  </a:cubicBezTo>
                  <a:cubicBezTo>
                    <a:pt x="335" y="444"/>
                    <a:pt x="333" y="445"/>
                    <a:pt x="331" y="445"/>
                  </a:cubicBezTo>
                  <a:cubicBezTo>
                    <a:pt x="302" y="445"/>
                    <a:pt x="302" y="445"/>
                    <a:pt x="302" y="445"/>
                  </a:cubicBezTo>
                  <a:cubicBezTo>
                    <a:pt x="300" y="445"/>
                    <a:pt x="299" y="444"/>
                    <a:pt x="299" y="443"/>
                  </a:cubicBezTo>
                  <a:cubicBezTo>
                    <a:pt x="301" y="436"/>
                    <a:pt x="302" y="430"/>
                    <a:pt x="304" y="424"/>
                  </a:cubicBezTo>
                  <a:cubicBezTo>
                    <a:pt x="304" y="423"/>
                    <a:pt x="306" y="422"/>
                    <a:pt x="308" y="422"/>
                  </a:cubicBezTo>
                  <a:close/>
                  <a:moveTo>
                    <a:pt x="296" y="453"/>
                  </a:moveTo>
                  <a:cubicBezTo>
                    <a:pt x="297" y="451"/>
                    <a:pt x="299" y="450"/>
                    <a:pt x="301" y="450"/>
                  </a:cubicBezTo>
                  <a:cubicBezTo>
                    <a:pt x="330" y="450"/>
                    <a:pt x="330" y="450"/>
                    <a:pt x="330" y="450"/>
                  </a:cubicBezTo>
                  <a:cubicBezTo>
                    <a:pt x="332" y="450"/>
                    <a:pt x="333" y="451"/>
                    <a:pt x="333" y="453"/>
                  </a:cubicBezTo>
                  <a:cubicBezTo>
                    <a:pt x="332" y="459"/>
                    <a:pt x="331" y="465"/>
                    <a:pt x="330" y="471"/>
                  </a:cubicBezTo>
                  <a:cubicBezTo>
                    <a:pt x="329" y="473"/>
                    <a:pt x="327" y="474"/>
                    <a:pt x="325" y="474"/>
                  </a:cubicBezTo>
                  <a:cubicBezTo>
                    <a:pt x="295" y="474"/>
                    <a:pt x="295" y="474"/>
                    <a:pt x="295" y="474"/>
                  </a:cubicBezTo>
                  <a:cubicBezTo>
                    <a:pt x="293" y="474"/>
                    <a:pt x="291" y="473"/>
                    <a:pt x="292" y="471"/>
                  </a:cubicBezTo>
                  <a:cubicBezTo>
                    <a:pt x="293" y="465"/>
                    <a:pt x="295" y="459"/>
                    <a:pt x="296" y="453"/>
                  </a:cubicBezTo>
                  <a:close/>
                  <a:moveTo>
                    <a:pt x="290" y="443"/>
                  </a:moveTo>
                  <a:cubicBezTo>
                    <a:pt x="290" y="444"/>
                    <a:pt x="288" y="445"/>
                    <a:pt x="286" y="445"/>
                  </a:cubicBezTo>
                  <a:cubicBezTo>
                    <a:pt x="257" y="445"/>
                    <a:pt x="257" y="445"/>
                    <a:pt x="257" y="445"/>
                  </a:cubicBezTo>
                  <a:cubicBezTo>
                    <a:pt x="255" y="445"/>
                    <a:pt x="254" y="444"/>
                    <a:pt x="254" y="443"/>
                  </a:cubicBezTo>
                  <a:cubicBezTo>
                    <a:pt x="256" y="436"/>
                    <a:pt x="259" y="430"/>
                    <a:pt x="261" y="424"/>
                  </a:cubicBezTo>
                  <a:cubicBezTo>
                    <a:pt x="261" y="423"/>
                    <a:pt x="263" y="422"/>
                    <a:pt x="265" y="422"/>
                  </a:cubicBezTo>
                  <a:cubicBezTo>
                    <a:pt x="292" y="422"/>
                    <a:pt x="292" y="422"/>
                    <a:pt x="292" y="422"/>
                  </a:cubicBezTo>
                  <a:cubicBezTo>
                    <a:pt x="295" y="422"/>
                    <a:pt x="296" y="423"/>
                    <a:pt x="296" y="424"/>
                  </a:cubicBezTo>
                  <a:cubicBezTo>
                    <a:pt x="294" y="430"/>
                    <a:pt x="292" y="436"/>
                    <a:pt x="290" y="443"/>
                  </a:cubicBezTo>
                  <a:close/>
                  <a:moveTo>
                    <a:pt x="264" y="414"/>
                  </a:moveTo>
                  <a:cubicBezTo>
                    <a:pt x="266" y="408"/>
                    <a:pt x="268" y="402"/>
                    <a:pt x="271" y="396"/>
                  </a:cubicBezTo>
                  <a:cubicBezTo>
                    <a:pt x="271" y="394"/>
                    <a:pt x="273" y="393"/>
                    <a:pt x="275" y="393"/>
                  </a:cubicBezTo>
                  <a:cubicBezTo>
                    <a:pt x="301" y="393"/>
                    <a:pt x="301" y="393"/>
                    <a:pt x="301" y="393"/>
                  </a:cubicBezTo>
                  <a:cubicBezTo>
                    <a:pt x="302" y="393"/>
                    <a:pt x="304" y="394"/>
                    <a:pt x="303" y="396"/>
                  </a:cubicBezTo>
                  <a:cubicBezTo>
                    <a:pt x="302" y="402"/>
                    <a:pt x="300" y="408"/>
                    <a:pt x="298" y="414"/>
                  </a:cubicBezTo>
                  <a:cubicBezTo>
                    <a:pt x="298" y="416"/>
                    <a:pt x="296" y="417"/>
                    <a:pt x="294" y="417"/>
                  </a:cubicBezTo>
                  <a:cubicBezTo>
                    <a:pt x="267" y="417"/>
                    <a:pt x="267" y="417"/>
                    <a:pt x="267" y="417"/>
                  </a:cubicBezTo>
                  <a:cubicBezTo>
                    <a:pt x="265" y="417"/>
                    <a:pt x="264" y="416"/>
                    <a:pt x="264" y="414"/>
                  </a:cubicBezTo>
                  <a:close/>
                  <a:moveTo>
                    <a:pt x="235" y="393"/>
                  </a:moveTo>
                  <a:cubicBezTo>
                    <a:pt x="260" y="393"/>
                    <a:pt x="260" y="393"/>
                    <a:pt x="260" y="393"/>
                  </a:cubicBezTo>
                  <a:cubicBezTo>
                    <a:pt x="262" y="393"/>
                    <a:pt x="263" y="394"/>
                    <a:pt x="263" y="396"/>
                  </a:cubicBezTo>
                  <a:cubicBezTo>
                    <a:pt x="261" y="402"/>
                    <a:pt x="258" y="408"/>
                    <a:pt x="256" y="414"/>
                  </a:cubicBezTo>
                  <a:cubicBezTo>
                    <a:pt x="256" y="416"/>
                    <a:pt x="254" y="417"/>
                    <a:pt x="252" y="417"/>
                  </a:cubicBezTo>
                  <a:cubicBezTo>
                    <a:pt x="225" y="417"/>
                    <a:pt x="225" y="417"/>
                    <a:pt x="225" y="417"/>
                  </a:cubicBezTo>
                  <a:cubicBezTo>
                    <a:pt x="223" y="417"/>
                    <a:pt x="222" y="416"/>
                    <a:pt x="222" y="414"/>
                  </a:cubicBezTo>
                  <a:cubicBezTo>
                    <a:pt x="225" y="408"/>
                    <a:pt x="228" y="402"/>
                    <a:pt x="230" y="396"/>
                  </a:cubicBezTo>
                  <a:cubicBezTo>
                    <a:pt x="231" y="394"/>
                    <a:pt x="233" y="393"/>
                    <a:pt x="235" y="393"/>
                  </a:cubicBezTo>
                  <a:close/>
                  <a:moveTo>
                    <a:pt x="196" y="445"/>
                  </a:moveTo>
                  <a:cubicBezTo>
                    <a:pt x="168" y="445"/>
                    <a:pt x="168" y="445"/>
                    <a:pt x="168" y="445"/>
                  </a:cubicBezTo>
                  <a:cubicBezTo>
                    <a:pt x="166" y="445"/>
                    <a:pt x="164" y="444"/>
                    <a:pt x="165" y="443"/>
                  </a:cubicBezTo>
                  <a:cubicBezTo>
                    <a:pt x="168" y="436"/>
                    <a:pt x="172" y="430"/>
                    <a:pt x="175" y="424"/>
                  </a:cubicBezTo>
                  <a:cubicBezTo>
                    <a:pt x="176" y="423"/>
                    <a:pt x="178" y="422"/>
                    <a:pt x="180" y="422"/>
                  </a:cubicBezTo>
                  <a:cubicBezTo>
                    <a:pt x="207" y="422"/>
                    <a:pt x="207" y="422"/>
                    <a:pt x="207" y="422"/>
                  </a:cubicBezTo>
                  <a:cubicBezTo>
                    <a:pt x="209" y="422"/>
                    <a:pt x="210" y="423"/>
                    <a:pt x="210" y="424"/>
                  </a:cubicBezTo>
                  <a:cubicBezTo>
                    <a:pt x="207" y="430"/>
                    <a:pt x="204" y="436"/>
                    <a:pt x="201" y="443"/>
                  </a:cubicBezTo>
                  <a:cubicBezTo>
                    <a:pt x="201" y="444"/>
                    <a:pt x="198" y="445"/>
                    <a:pt x="196" y="445"/>
                  </a:cubicBezTo>
                  <a:close/>
                  <a:moveTo>
                    <a:pt x="197" y="453"/>
                  </a:moveTo>
                  <a:cubicBezTo>
                    <a:pt x="194" y="459"/>
                    <a:pt x="191" y="465"/>
                    <a:pt x="188" y="471"/>
                  </a:cubicBezTo>
                  <a:cubicBezTo>
                    <a:pt x="188" y="473"/>
                    <a:pt x="185" y="474"/>
                    <a:pt x="183" y="474"/>
                  </a:cubicBezTo>
                  <a:cubicBezTo>
                    <a:pt x="153" y="474"/>
                    <a:pt x="153" y="474"/>
                    <a:pt x="153" y="474"/>
                  </a:cubicBezTo>
                  <a:cubicBezTo>
                    <a:pt x="151" y="474"/>
                    <a:pt x="150" y="473"/>
                    <a:pt x="150" y="471"/>
                  </a:cubicBezTo>
                  <a:cubicBezTo>
                    <a:pt x="154" y="465"/>
                    <a:pt x="157" y="459"/>
                    <a:pt x="160" y="453"/>
                  </a:cubicBezTo>
                  <a:cubicBezTo>
                    <a:pt x="161" y="451"/>
                    <a:pt x="163" y="450"/>
                    <a:pt x="165" y="450"/>
                  </a:cubicBezTo>
                  <a:cubicBezTo>
                    <a:pt x="194" y="450"/>
                    <a:pt x="194" y="450"/>
                    <a:pt x="194" y="450"/>
                  </a:cubicBezTo>
                  <a:cubicBezTo>
                    <a:pt x="196" y="450"/>
                    <a:pt x="197" y="451"/>
                    <a:pt x="197" y="453"/>
                  </a:cubicBezTo>
                  <a:close/>
                  <a:moveTo>
                    <a:pt x="197" y="471"/>
                  </a:moveTo>
                  <a:cubicBezTo>
                    <a:pt x="200" y="465"/>
                    <a:pt x="203" y="459"/>
                    <a:pt x="205" y="453"/>
                  </a:cubicBezTo>
                  <a:cubicBezTo>
                    <a:pt x="206" y="451"/>
                    <a:pt x="208" y="450"/>
                    <a:pt x="211" y="450"/>
                  </a:cubicBezTo>
                  <a:cubicBezTo>
                    <a:pt x="239" y="450"/>
                    <a:pt x="239" y="450"/>
                    <a:pt x="239" y="450"/>
                  </a:cubicBezTo>
                  <a:cubicBezTo>
                    <a:pt x="241" y="450"/>
                    <a:pt x="243" y="451"/>
                    <a:pt x="242" y="453"/>
                  </a:cubicBezTo>
                  <a:cubicBezTo>
                    <a:pt x="240" y="459"/>
                    <a:pt x="238" y="465"/>
                    <a:pt x="236" y="471"/>
                  </a:cubicBezTo>
                  <a:cubicBezTo>
                    <a:pt x="235" y="473"/>
                    <a:pt x="233" y="474"/>
                    <a:pt x="230" y="474"/>
                  </a:cubicBezTo>
                  <a:cubicBezTo>
                    <a:pt x="200" y="474"/>
                    <a:pt x="200" y="474"/>
                    <a:pt x="200" y="474"/>
                  </a:cubicBezTo>
                  <a:cubicBezTo>
                    <a:pt x="198" y="474"/>
                    <a:pt x="197" y="473"/>
                    <a:pt x="197" y="471"/>
                  </a:cubicBezTo>
                  <a:close/>
                  <a:moveTo>
                    <a:pt x="241" y="445"/>
                  </a:moveTo>
                  <a:cubicBezTo>
                    <a:pt x="213" y="445"/>
                    <a:pt x="213" y="445"/>
                    <a:pt x="213" y="445"/>
                  </a:cubicBezTo>
                  <a:cubicBezTo>
                    <a:pt x="210" y="445"/>
                    <a:pt x="209" y="444"/>
                    <a:pt x="210" y="443"/>
                  </a:cubicBezTo>
                  <a:cubicBezTo>
                    <a:pt x="212" y="436"/>
                    <a:pt x="215" y="430"/>
                    <a:pt x="218" y="424"/>
                  </a:cubicBezTo>
                  <a:cubicBezTo>
                    <a:pt x="218" y="423"/>
                    <a:pt x="221" y="422"/>
                    <a:pt x="223" y="422"/>
                  </a:cubicBezTo>
                  <a:cubicBezTo>
                    <a:pt x="250" y="422"/>
                    <a:pt x="250" y="422"/>
                    <a:pt x="250" y="422"/>
                  </a:cubicBezTo>
                  <a:cubicBezTo>
                    <a:pt x="252" y="422"/>
                    <a:pt x="253" y="423"/>
                    <a:pt x="253" y="424"/>
                  </a:cubicBezTo>
                  <a:cubicBezTo>
                    <a:pt x="250" y="430"/>
                    <a:pt x="248" y="436"/>
                    <a:pt x="246" y="443"/>
                  </a:cubicBezTo>
                  <a:cubicBezTo>
                    <a:pt x="245" y="444"/>
                    <a:pt x="243" y="445"/>
                    <a:pt x="241" y="445"/>
                  </a:cubicBezTo>
                  <a:close/>
                  <a:moveTo>
                    <a:pt x="195" y="393"/>
                  </a:moveTo>
                  <a:cubicBezTo>
                    <a:pt x="220" y="393"/>
                    <a:pt x="220" y="393"/>
                    <a:pt x="220" y="393"/>
                  </a:cubicBezTo>
                  <a:cubicBezTo>
                    <a:pt x="222" y="393"/>
                    <a:pt x="223" y="394"/>
                    <a:pt x="223" y="396"/>
                  </a:cubicBezTo>
                  <a:cubicBezTo>
                    <a:pt x="220" y="402"/>
                    <a:pt x="217" y="408"/>
                    <a:pt x="214" y="414"/>
                  </a:cubicBezTo>
                  <a:cubicBezTo>
                    <a:pt x="214" y="416"/>
                    <a:pt x="211" y="417"/>
                    <a:pt x="209" y="417"/>
                  </a:cubicBezTo>
                  <a:cubicBezTo>
                    <a:pt x="182" y="417"/>
                    <a:pt x="182" y="417"/>
                    <a:pt x="182" y="417"/>
                  </a:cubicBezTo>
                  <a:cubicBezTo>
                    <a:pt x="180" y="417"/>
                    <a:pt x="179" y="416"/>
                    <a:pt x="180" y="414"/>
                  </a:cubicBezTo>
                  <a:cubicBezTo>
                    <a:pt x="183" y="408"/>
                    <a:pt x="187" y="402"/>
                    <a:pt x="190" y="396"/>
                  </a:cubicBezTo>
                  <a:cubicBezTo>
                    <a:pt x="191" y="394"/>
                    <a:pt x="193" y="393"/>
                    <a:pt x="195" y="393"/>
                  </a:cubicBezTo>
                  <a:close/>
                  <a:moveTo>
                    <a:pt x="138" y="414"/>
                  </a:moveTo>
                  <a:cubicBezTo>
                    <a:pt x="142" y="408"/>
                    <a:pt x="146" y="402"/>
                    <a:pt x="149" y="396"/>
                  </a:cubicBezTo>
                  <a:cubicBezTo>
                    <a:pt x="150" y="394"/>
                    <a:pt x="153" y="393"/>
                    <a:pt x="155" y="393"/>
                  </a:cubicBezTo>
                  <a:cubicBezTo>
                    <a:pt x="180" y="393"/>
                    <a:pt x="180" y="393"/>
                    <a:pt x="180" y="393"/>
                  </a:cubicBezTo>
                  <a:cubicBezTo>
                    <a:pt x="182" y="393"/>
                    <a:pt x="183" y="394"/>
                    <a:pt x="182" y="396"/>
                  </a:cubicBezTo>
                  <a:cubicBezTo>
                    <a:pt x="179" y="402"/>
                    <a:pt x="175" y="408"/>
                    <a:pt x="172" y="414"/>
                  </a:cubicBezTo>
                  <a:cubicBezTo>
                    <a:pt x="171" y="416"/>
                    <a:pt x="169" y="417"/>
                    <a:pt x="167" y="417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38" y="417"/>
                    <a:pt x="137" y="416"/>
                    <a:pt x="138" y="414"/>
                  </a:cubicBezTo>
                  <a:close/>
                  <a:moveTo>
                    <a:pt x="121" y="443"/>
                  </a:moveTo>
                  <a:cubicBezTo>
                    <a:pt x="124" y="436"/>
                    <a:pt x="128" y="430"/>
                    <a:pt x="132" y="424"/>
                  </a:cubicBezTo>
                  <a:cubicBezTo>
                    <a:pt x="133" y="423"/>
                    <a:pt x="135" y="422"/>
                    <a:pt x="137" y="422"/>
                  </a:cubicBezTo>
                  <a:cubicBezTo>
                    <a:pt x="164" y="422"/>
                    <a:pt x="164" y="422"/>
                    <a:pt x="164" y="422"/>
                  </a:cubicBezTo>
                  <a:cubicBezTo>
                    <a:pt x="166" y="422"/>
                    <a:pt x="168" y="423"/>
                    <a:pt x="167" y="424"/>
                  </a:cubicBezTo>
                  <a:cubicBezTo>
                    <a:pt x="163" y="430"/>
                    <a:pt x="160" y="436"/>
                    <a:pt x="157" y="443"/>
                  </a:cubicBezTo>
                  <a:cubicBezTo>
                    <a:pt x="156" y="444"/>
                    <a:pt x="154" y="445"/>
                    <a:pt x="151" y="445"/>
                  </a:cubicBezTo>
                  <a:cubicBezTo>
                    <a:pt x="123" y="445"/>
                    <a:pt x="123" y="445"/>
                    <a:pt x="123" y="445"/>
                  </a:cubicBezTo>
                  <a:cubicBezTo>
                    <a:pt x="121" y="445"/>
                    <a:pt x="120" y="444"/>
                    <a:pt x="121" y="443"/>
                  </a:cubicBezTo>
                  <a:close/>
                  <a:moveTo>
                    <a:pt x="103" y="471"/>
                  </a:moveTo>
                  <a:cubicBezTo>
                    <a:pt x="107" y="465"/>
                    <a:pt x="111" y="459"/>
                    <a:pt x="115" y="453"/>
                  </a:cubicBezTo>
                  <a:cubicBezTo>
                    <a:pt x="115" y="451"/>
                    <a:pt x="118" y="450"/>
                    <a:pt x="120" y="450"/>
                  </a:cubicBezTo>
                  <a:cubicBezTo>
                    <a:pt x="149" y="450"/>
                    <a:pt x="149" y="450"/>
                    <a:pt x="149" y="450"/>
                  </a:cubicBezTo>
                  <a:cubicBezTo>
                    <a:pt x="151" y="450"/>
                    <a:pt x="152" y="451"/>
                    <a:pt x="151" y="453"/>
                  </a:cubicBezTo>
                  <a:cubicBezTo>
                    <a:pt x="148" y="459"/>
                    <a:pt x="145" y="465"/>
                    <a:pt x="141" y="471"/>
                  </a:cubicBezTo>
                  <a:cubicBezTo>
                    <a:pt x="141" y="473"/>
                    <a:pt x="138" y="474"/>
                    <a:pt x="136" y="474"/>
                  </a:cubicBezTo>
                  <a:cubicBezTo>
                    <a:pt x="106" y="474"/>
                    <a:pt x="106" y="474"/>
                    <a:pt x="106" y="474"/>
                  </a:cubicBezTo>
                  <a:cubicBezTo>
                    <a:pt x="103" y="474"/>
                    <a:pt x="102" y="473"/>
                    <a:pt x="103" y="471"/>
                  </a:cubicBezTo>
                  <a:close/>
                  <a:moveTo>
                    <a:pt x="120" y="502"/>
                  </a:moveTo>
                  <a:cubicBezTo>
                    <a:pt x="89" y="502"/>
                    <a:pt x="89" y="502"/>
                    <a:pt x="89" y="502"/>
                  </a:cubicBezTo>
                  <a:cubicBezTo>
                    <a:pt x="86" y="502"/>
                    <a:pt x="85" y="501"/>
                    <a:pt x="86" y="500"/>
                  </a:cubicBezTo>
                  <a:cubicBezTo>
                    <a:pt x="90" y="494"/>
                    <a:pt x="93" y="487"/>
                    <a:pt x="97" y="481"/>
                  </a:cubicBezTo>
                  <a:cubicBezTo>
                    <a:pt x="98" y="480"/>
                    <a:pt x="101" y="479"/>
                    <a:pt x="103" y="479"/>
                  </a:cubicBezTo>
                  <a:cubicBezTo>
                    <a:pt x="133" y="479"/>
                    <a:pt x="133" y="479"/>
                    <a:pt x="133" y="479"/>
                  </a:cubicBezTo>
                  <a:cubicBezTo>
                    <a:pt x="135" y="479"/>
                    <a:pt x="137" y="480"/>
                    <a:pt x="136" y="481"/>
                  </a:cubicBezTo>
                  <a:cubicBezTo>
                    <a:pt x="133" y="487"/>
                    <a:pt x="129" y="494"/>
                    <a:pt x="126" y="500"/>
                  </a:cubicBezTo>
                  <a:cubicBezTo>
                    <a:pt x="125" y="501"/>
                    <a:pt x="123" y="502"/>
                    <a:pt x="120" y="502"/>
                  </a:cubicBezTo>
                  <a:close/>
                  <a:moveTo>
                    <a:pt x="184" y="481"/>
                  </a:moveTo>
                  <a:cubicBezTo>
                    <a:pt x="181" y="487"/>
                    <a:pt x="178" y="494"/>
                    <a:pt x="176" y="500"/>
                  </a:cubicBezTo>
                  <a:cubicBezTo>
                    <a:pt x="175" y="501"/>
                    <a:pt x="172" y="502"/>
                    <a:pt x="170" y="502"/>
                  </a:cubicBezTo>
                  <a:cubicBezTo>
                    <a:pt x="138" y="502"/>
                    <a:pt x="138" y="502"/>
                    <a:pt x="138" y="502"/>
                  </a:cubicBezTo>
                  <a:cubicBezTo>
                    <a:pt x="136" y="502"/>
                    <a:pt x="135" y="501"/>
                    <a:pt x="135" y="500"/>
                  </a:cubicBezTo>
                  <a:cubicBezTo>
                    <a:pt x="139" y="494"/>
                    <a:pt x="142" y="487"/>
                    <a:pt x="145" y="481"/>
                  </a:cubicBezTo>
                  <a:cubicBezTo>
                    <a:pt x="146" y="480"/>
                    <a:pt x="148" y="479"/>
                    <a:pt x="151" y="479"/>
                  </a:cubicBezTo>
                  <a:cubicBezTo>
                    <a:pt x="181" y="479"/>
                    <a:pt x="181" y="479"/>
                    <a:pt x="181" y="479"/>
                  </a:cubicBezTo>
                  <a:cubicBezTo>
                    <a:pt x="183" y="479"/>
                    <a:pt x="185" y="480"/>
                    <a:pt x="184" y="481"/>
                  </a:cubicBezTo>
                  <a:close/>
                  <a:moveTo>
                    <a:pt x="232" y="481"/>
                  </a:moveTo>
                  <a:cubicBezTo>
                    <a:pt x="230" y="487"/>
                    <a:pt x="227" y="494"/>
                    <a:pt x="225" y="500"/>
                  </a:cubicBezTo>
                  <a:cubicBezTo>
                    <a:pt x="225" y="501"/>
                    <a:pt x="222" y="502"/>
                    <a:pt x="220" y="502"/>
                  </a:cubicBezTo>
                  <a:cubicBezTo>
                    <a:pt x="188" y="502"/>
                    <a:pt x="188" y="502"/>
                    <a:pt x="188" y="502"/>
                  </a:cubicBezTo>
                  <a:cubicBezTo>
                    <a:pt x="186" y="502"/>
                    <a:pt x="184" y="501"/>
                    <a:pt x="185" y="500"/>
                  </a:cubicBezTo>
                  <a:cubicBezTo>
                    <a:pt x="188" y="494"/>
                    <a:pt x="190" y="487"/>
                    <a:pt x="193" y="481"/>
                  </a:cubicBezTo>
                  <a:cubicBezTo>
                    <a:pt x="194" y="480"/>
                    <a:pt x="196" y="479"/>
                    <a:pt x="198" y="479"/>
                  </a:cubicBezTo>
                  <a:cubicBezTo>
                    <a:pt x="229" y="479"/>
                    <a:pt x="229" y="479"/>
                    <a:pt x="229" y="479"/>
                  </a:cubicBezTo>
                  <a:cubicBezTo>
                    <a:pt x="231" y="479"/>
                    <a:pt x="232" y="480"/>
                    <a:pt x="232" y="481"/>
                  </a:cubicBezTo>
                  <a:close/>
                  <a:moveTo>
                    <a:pt x="275" y="500"/>
                  </a:moveTo>
                  <a:cubicBezTo>
                    <a:pt x="274" y="501"/>
                    <a:pt x="272" y="502"/>
                    <a:pt x="270" y="502"/>
                  </a:cubicBezTo>
                  <a:cubicBezTo>
                    <a:pt x="238" y="502"/>
                    <a:pt x="238" y="502"/>
                    <a:pt x="238" y="502"/>
                  </a:cubicBezTo>
                  <a:cubicBezTo>
                    <a:pt x="236" y="502"/>
                    <a:pt x="234" y="501"/>
                    <a:pt x="235" y="500"/>
                  </a:cubicBezTo>
                  <a:cubicBezTo>
                    <a:pt x="237" y="494"/>
                    <a:pt x="239" y="487"/>
                    <a:pt x="241" y="481"/>
                  </a:cubicBezTo>
                  <a:cubicBezTo>
                    <a:pt x="242" y="480"/>
                    <a:pt x="244" y="479"/>
                    <a:pt x="246" y="479"/>
                  </a:cubicBezTo>
                  <a:cubicBezTo>
                    <a:pt x="276" y="479"/>
                    <a:pt x="276" y="479"/>
                    <a:pt x="276" y="479"/>
                  </a:cubicBezTo>
                  <a:cubicBezTo>
                    <a:pt x="279" y="479"/>
                    <a:pt x="280" y="480"/>
                    <a:pt x="280" y="481"/>
                  </a:cubicBezTo>
                  <a:cubicBezTo>
                    <a:pt x="278" y="487"/>
                    <a:pt x="276" y="494"/>
                    <a:pt x="275" y="500"/>
                  </a:cubicBezTo>
                  <a:close/>
                  <a:moveTo>
                    <a:pt x="278" y="474"/>
                  </a:moveTo>
                  <a:cubicBezTo>
                    <a:pt x="248" y="474"/>
                    <a:pt x="248" y="474"/>
                    <a:pt x="248" y="474"/>
                  </a:cubicBezTo>
                  <a:cubicBezTo>
                    <a:pt x="245" y="474"/>
                    <a:pt x="244" y="473"/>
                    <a:pt x="244" y="471"/>
                  </a:cubicBezTo>
                  <a:cubicBezTo>
                    <a:pt x="247" y="465"/>
                    <a:pt x="249" y="459"/>
                    <a:pt x="251" y="453"/>
                  </a:cubicBezTo>
                  <a:cubicBezTo>
                    <a:pt x="251" y="451"/>
                    <a:pt x="254" y="450"/>
                    <a:pt x="256" y="450"/>
                  </a:cubicBezTo>
                  <a:cubicBezTo>
                    <a:pt x="284" y="450"/>
                    <a:pt x="284" y="450"/>
                    <a:pt x="284" y="450"/>
                  </a:cubicBezTo>
                  <a:cubicBezTo>
                    <a:pt x="287" y="450"/>
                    <a:pt x="288" y="451"/>
                    <a:pt x="288" y="453"/>
                  </a:cubicBezTo>
                  <a:cubicBezTo>
                    <a:pt x="286" y="459"/>
                    <a:pt x="284" y="465"/>
                    <a:pt x="283" y="471"/>
                  </a:cubicBezTo>
                  <a:cubicBezTo>
                    <a:pt x="282" y="473"/>
                    <a:pt x="280" y="474"/>
                    <a:pt x="278" y="474"/>
                  </a:cubicBezTo>
                  <a:close/>
                  <a:moveTo>
                    <a:pt x="284" y="500"/>
                  </a:moveTo>
                  <a:cubicBezTo>
                    <a:pt x="286" y="494"/>
                    <a:pt x="287" y="487"/>
                    <a:pt x="289" y="481"/>
                  </a:cubicBezTo>
                  <a:cubicBezTo>
                    <a:pt x="289" y="480"/>
                    <a:pt x="292" y="479"/>
                    <a:pt x="294" y="479"/>
                  </a:cubicBezTo>
                  <a:cubicBezTo>
                    <a:pt x="324" y="479"/>
                    <a:pt x="324" y="479"/>
                    <a:pt x="324" y="479"/>
                  </a:cubicBezTo>
                  <a:cubicBezTo>
                    <a:pt x="326" y="479"/>
                    <a:pt x="328" y="480"/>
                    <a:pt x="328" y="481"/>
                  </a:cubicBezTo>
                  <a:cubicBezTo>
                    <a:pt x="327" y="487"/>
                    <a:pt x="326" y="494"/>
                    <a:pt x="324" y="500"/>
                  </a:cubicBezTo>
                  <a:cubicBezTo>
                    <a:pt x="324" y="501"/>
                    <a:pt x="322" y="502"/>
                    <a:pt x="320" y="502"/>
                  </a:cubicBezTo>
                  <a:cubicBezTo>
                    <a:pt x="288" y="502"/>
                    <a:pt x="288" y="502"/>
                    <a:pt x="288" y="502"/>
                  </a:cubicBezTo>
                  <a:cubicBezTo>
                    <a:pt x="286" y="502"/>
                    <a:pt x="284" y="501"/>
                    <a:pt x="284" y="500"/>
                  </a:cubicBezTo>
                  <a:close/>
                  <a:moveTo>
                    <a:pt x="533" y="571"/>
                  </a:moveTo>
                  <a:cubicBezTo>
                    <a:pt x="324" y="571"/>
                    <a:pt x="324" y="571"/>
                    <a:pt x="324" y="571"/>
                  </a:cubicBezTo>
                  <a:cubicBezTo>
                    <a:pt x="321" y="571"/>
                    <a:pt x="319" y="570"/>
                    <a:pt x="319" y="568"/>
                  </a:cubicBezTo>
                  <a:cubicBezTo>
                    <a:pt x="323" y="548"/>
                    <a:pt x="326" y="544"/>
                    <a:pt x="330" y="524"/>
                  </a:cubicBezTo>
                  <a:cubicBezTo>
                    <a:pt x="330" y="522"/>
                    <a:pt x="332" y="521"/>
                    <a:pt x="335" y="521"/>
                  </a:cubicBezTo>
                  <a:cubicBezTo>
                    <a:pt x="522" y="521"/>
                    <a:pt x="522" y="521"/>
                    <a:pt x="522" y="521"/>
                  </a:cubicBezTo>
                  <a:cubicBezTo>
                    <a:pt x="524" y="521"/>
                    <a:pt x="527" y="522"/>
                    <a:pt x="527" y="524"/>
                  </a:cubicBezTo>
                  <a:cubicBezTo>
                    <a:pt x="530" y="544"/>
                    <a:pt x="534" y="548"/>
                    <a:pt x="537" y="568"/>
                  </a:cubicBezTo>
                  <a:cubicBezTo>
                    <a:pt x="538" y="570"/>
                    <a:pt x="536" y="571"/>
                    <a:pt x="533" y="571"/>
                  </a:cubicBezTo>
                  <a:close/>
                  <a:moveTo>
                    <a:pt x="569" y="502"/>
                  </a:moveTo>
                  <a:cubicBezTo>
                    <a:pt x="537" y="502"/>
                    <a:pt x="537" y="502"/>
                    <a:pt x="537" y="502"/>
                  </a:cubicBezTo>
                  <a:cubicBezTo>
                    <a:pt x="535" y="502"/>
                    <a:pt x="533" y="501"/>
                    <a:pt x="532" y="500"/>
                  </a:cubicBezTo>
                  <a:cubicBezTo>
                    <a:pt x="531" y="494"/>
                    <a:pt x="530" y="487"/>
                    <a:pt x="529" y="481"/>
                  </a:cubicBezTo>
                  <a:cubicBezTo>
                    <a:pt x="529" y="480"/>
                    <a:pt x="530" y="479"/>
                    <a:pt x="533" y="479"/>
                  </a:cubicBezTo>
                  <a:cubicBezTo>
                    <a:pt x="563" y="479"/>
                    <a:pt x="563" y="479"/>
                    <a:pt x="563" y="479"/>
                  </a:cubicBezTo>
                  <a:cubicBezTo>
                    <a:pt x="565" y="479"/>
                    <a:pt x="567" y="480"/>
                    <a:pt x="568" y="481"/>
                  </a:cubicBezTo>
                  <a:cubicBezTo>
                    <a:pt x="569" y="487"/>
                    <a:pt x="571" y="494"/>
                    <a:pt x="572" y="500"/>
                  </a:cubicBezTo>
                  <a:cubicBezTo>
                    <a:pt x="573" y="501"/>
                    <a:pt x="571" y="502"/>
                    <a:pt x="569" y="502"/>
                  </a:cubicBezTo>
                  <a:close/>
                  <a:moveTo>
                    <a:pt x="574" y="471"/>
                  </a:moveTo>
                  <a:cubicBezTo>
                    <a:pt x="572" y="465"/>
                    <a:pt x="571" y="459"/>
                    <a:pt x="569" y="453"/>
                  </a:cubicBezTo>
                  <a:cubicBezTo>
                    <a:pt x="569" y="451"/>
                    <a:pt x="570" y="450"/>
                    <a:pt x="572" y="450"/>
                  </a:cubicBezTo>
                  <a:cubicBezTo>
                    <a:pt x="601" y="450"/>
                    <a:pt x="601" y="450"/>
                    <a:pt x="601" y="450"/>
                  </a:cubicBezTo>
                  <a:cubicBezTo>
                    <a:pt x="603" y="450"/>
                    <a:pt x="605" y="451"/>
                    <a:pt x="606" y="453"/>
                  </a:cubicBezTo>
                  <a:cubicBezTo>
                    <a:pt x="608" y="459"/>
                    <a:pt x="610" y="465"/>
                    <a:pt x="612" y="471"/>
                  </a:cubicBezTo>
                  <a:cubicBezTo>
                    <a:pt x="613" y="473"/>
                    <a:pt x="611" y="474"/>
                    <a:pt x="609" y="474"/>
                  </a:cubicBezTo>
                  <a:cubicBezTo>
                    <a:pt x="579" y="474"/>
                    <a:pt x="579" y="474"/>
                    <a:pt x="579" y="474"/>
                  </a:cubicBezTo>
                  <a:cubicBezTo>
                    <a:pt x="577" y="474"/>
                    <a:pt x="575" y="473"/>
                    <a:pt x="574" y="471"/>
                  </a:cubicBezTo>
                  <a:close/>
                  <a:moveTo>
                    <a:pt x="619" y="502"/>
                  </a:moveTo>
                  <a:cubicBezTo>
                    <a:pt x="587" y="502"/>
                    <a:pt x="587" y="502"/>
                    <a:pt x="587" y="502"/>
                  </a:cubicBezTo>
                  <a:cubicBezTo>
                    <a:pt x="585" y="502"/>
                    <a:pt x="582" y="501"/>
                    <a:pt x="582" y="500"/>
                  </a:cubicBezTo>
                  <a:cubicBezTo>
                    <a:pt x="580" y="494"/>
                    <a:pt x="579" y="487"/>
                    <a:pt x="577" y="481"/>
                  </a:cubicBezTo>
                  <a:cubicBezTo>
                    <a:pt x="576" y="480"/>
                    <a:pt x="578" y="479"/>
                    <a:pt x="580" y="479"/>
                  </a:cubicBezTo>
                  <a:cubicBezTo>
                    <a:pt x="611" y="479"/>
                    <a:pt x="611" y="479"/>
                    <a:pt x="611" y="479"/>
                  </a:cubicBezTo>
                  <a:cubicBezTo>
                    <a:pt x="613" y="479"/>
                    <a:pt x="615" y="480"/>
                    <a:pt x="616" y="481"/>
                  </a:cubicBezTo>
                  <a:cubicBezTo>
                    <a:pt x="618" y="487"/>
                    <a:pt x="620" y="494"/>
                    <a:pt x="622" y="500"/>
                  </a:cubicBezTo>
                  <a:cubicBezTo>
                    <a:pt x="623" y="501"/>
                    <a:pt x="621" y="502"/>
                    <a:pt x="619" y="502"/>
                  </a:cubicBezTo>
                  <a:close/>
                  <a:moveTo>
                    <a:pt x="668" y="502"/>
                  </a:moveTo>
                  <a:cubicBezTo>
                    <a:pt x="637" y="502"/>
                    <a:pt x="637" y="502"/>
                    <a:pt x="637" y="502"/>
                  </a:cubicBezTo>
                  <a:cubicBezTo>
                    <a:pt x="634" y="502"/>
                    <a:pt x="632" y="501"/>
                    <a:pt x="632" y="500"/>
                  </a:cubicBezTo>
                  <a:cubicBezTo>
                    <a:pt x="629" y="494"/>
                    <a:pt x="627" y="487"/>
                    <a:pt x="625" y="481"/>
                  </a:cubicBezTo>
                  <a:cubicBezTo>
                    <a:pt x="624" y="480"/>
                    <a:pt x="626" y="479"/>
                    <a:pt x="628" y="479"/>
                  </a:cubicBezTo>
                  <a:cubicBezTo>
                    <a:pt x="658" y="479"/>
                    <a:pt x="658" y="479"/>
                    <a:pt x="658" y="479"/>
                  </a:cubicBezTo>
                  <a:cubicBezTo>
                    <a:pt x="661" y="479"/>
                    <a:pt x="663" y="480"/>
                    <a:pt x="664" y="481"/>
                  </a:cubicBezTo>
                  <a:cubicBezTo>
                    <a:pt x="666" y="487"/>
                    <a:pt x="669" y="494"/>
                    <a:pt x="672" y="500"/>
                  </a:cubicBezTo>
                  <a:cubicBezTo>
                    <a:pt x="672" y="501"/>
                    <a:pt x="671" y="502"/>
                    <a:pt x="668" y="502"/>
                  </a:cubicBezTo>
                  <a:close/>
                  <a:moveTo>
                    <a:pt x="718" y="502"/>
                  </a:moveTo>
                  <a:cubicBezTo>
                    <a:pt x="687" y="502"/>
                    <a:pt x="687" y="502"/>
                    <a:pt x="687" y="502"/>
                  </a:cubicBezTo>
                  <a:cubicBezTo>
                    <a:pt x="684" y="502"/>
                    <a:pt x="682" y="501"/>
                    <a:pt x="681" y="500"/>
                  </a:cubicBezTo>
                  <a:cubicBezTo>
                    <a:pt x="678" y="494"/>
                    <a:pt x="676" y="487"/>
                    <a:pt x="673" y="481"/>
                  </a:cubicBezTo>
                  <a:cubicBezTo>
                    <a:pt x="672" y="480"/>
                    <a:pt x="674" y="479"/>
                    <a:pt x="676" y="479"/>
                  </a:cubicBezTo>
                  <a:cubicBezTo>
                    <a:pt x="706" y="479"/>
                    <a:pt x="706" y="479"/>
                    <a:pt x="706" y="479"/>
                  </a:cubicBezTo>
                  <a:cubicBezTo>
                    <a:pt x="708" y="479"/>
                    <a:pt x="711" y="480"/>
                    <a:pt x="712" y="481"/>
                  </a:cubicBezTo>
                  <a:cubicBezTo>
                    <a:pt x="715" y="487"/>
                    <a:pt x="718" y="494"/>
                    <a:pt x="721" y="500"/>
                  </a:cubicBezTo>
                  <a:cubicBezTo>
                    <a:pt x="722" y="501"/>
                    <a:pt x="721" y="502"/>
                    <a:pt x="718" y="502"/>
                  </a:cubicBezTo>
                  <a:close/>
                  <a:moveTo>
                    <a:pt x="768" y="502"/>
                  </a:moveTo>
                  <a:cubicBezTo>
                    <a:pt x="737" y="502"/>
                    <a:pt x="737" y="502"/>
                    <a:pt x="737" y="502"/>
                  </a:cubicBezTo>
                  <a:cubicBezTo>
                    <a:pt x="734" y="502"/>
                    <a:pt x="732" y="501"/>
                    <a:pt x="731" y="500"/>
                  </a:cubicBezTo>
                  <a:cubicBezTo>
                    <a:pt x="727" y="494"/>
                    <a:pt x="724" y="487"/>
                    <a:pt x="721" y="481"/>
                  </a:cubicBezTo>
                  <a:cubicBezTo>
                    <a:pt x="720" y="480"/>
                    <a:pt x="721" y="479"/>
                    <a:pt x="724" y="479"/>
                  </a:cubicBezTo>
                  <a:cubicBezTo>
                    <a:pt x="754" y="479"/>
                    <a:pt x="754" y="479"/>
                    <a:pt x="754" y="479"/>
                  </a:cubicBezTo>
                  <a:cubicBezTo>
                    <a:pt x="756" y="479"/>
                    <a:pt x="759" y="480"/>
                    <a:pt x="760" y="481"/>
                  </a:cubicBezTo>
                  <a:cubicBezTo>
                    <a:pt x="763" y="487"/>
                    <a:pt x="767" y="494"/>
                    <a:pt x="771" y="500"/>
                  </a:cubicBezTo>
                  <a:cubicBezTo>
                    <a:pt x="772" y="501"/>
                    <a:pt x="771" y="502"/>
                    <a:pt x="768" y="5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4411020" y="2851675"/>
              <a:ext cx="155150" cy="975564"/>
            </a:xfrm>
            <a:custGeom>
              <a:avLst/>
              <a:gdLst>
                <a:gd name="T0" fmla="*/ 138 w 154"/>
                <a:gd name="T1" fmla="*/ 0 h 1015"/>
                <a:gd name="T2" fmla="*/ 138 w 154"/>
                <a:gd name="T3" fmla="*/ 969 h 1015"/>
                <a:gd name="T4" fmla="*/ 126 w 154"/>
                <a:gd name="T5" fmla="*/ 981 h 1015"/>
                <a:gd name="T6" fmla="*/ 79 w 154"/>
                <a:gd name="T7" fmla="*/ 981 h 1015"/>
                <a:gd name="T8" fmla="*/ 60 w 154"/>
                <a:gd name="T9" fmla="*/ 963 h 1015"/>
                <a:gd name="T10" fmla="*/ 0 w 154"/>
                <a:gd name="T11" fmla="*/ 963 h 1015"/>
                <a:gd name="T12" fmla="*/ 0 w 154"/>
                <a:gd name="T13" fmla="*/ 1015 h 1015"/>
                <a:gd name="T14" fmla="*/ 60 w 154"/>
                <a:gd name="T15" fmla="*/ 1015 h 1015"/>
                <a:gd name="T16" fmla="*/ 79 w 154"/>
                <a:gd name="T17" fmla="*/ 997 h 1015"/>
                <a:gd name="T18" fmla="*/ 126 w 154"/>
                <a:gd name="T19" fmla="*/ 997 h 1015"/>
                <a:gd name="T20" fmla="*/ 154 w 154"/>
                <a:gd name="T21" fmla="*/ 969 h 1015"/>
                <a:gd name="T22" fmla="*/ 154 w 154"/>
                <a:gd name="T23" fmla="*/ 0 h 1015"/>
                <a:gd name="T24" fmla="*/ 138 w 154"/>
                <a:gd name="T25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015">
                  <a:moveTo>
                    <a:pt x="138" y="0"/>
                  </a:moveTo>
                  <a:cubicBezTo>
                    <a:pt x="138" y="969"/>
                    <a:pt x="138" y="969"/>
                    <a:pt x="138" y="969"/>
                  </a:cubicBezTo>
                  <a:cubicBezTo>
                    <a:pt x="138" y="976"/>
                    <a:pt x="132" y="981"/>
                    <a:pt x="126" y="981"/>
                  </a:cubicBezTo>
                  <a:cubicBezTo>
                    <a:pt x="79" y="981"/>
                    <a:pt x="79" y="981"/>
                    <a:pt x="79" y="981"/>
                  </a:cubicBezTo>
                  <a:cubicBezTo>
                    <a:pt x="78" y="971"/>
                    <a:pt x="70" y="963"/>
                    <a:pt x="60" y="963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1015"/>
                    <a:pt x="0" y="1015"/>
                    <a:pt x="0" y="1015"/>
                  </a:cubicBezTo>
                  <a:cubicBezTo>
                    <a:pt x="60" y="1015"/>
                    <a:pt x="60" y="1015"/>
                    <a:pt x="60" y="1015"/>
                  </a:cubicBezTo>
                  <a:cubicBezTo>
                    <a:pt x="70" y="1015"/>
                    <a:pt x="78" y="1007"/>
                    <a:pt x="79" y="997"/>
                  </a:cubicBezTo>
                  <a:cubicBezTo>
                    <a:pt x="126" y="997"/>
                    <a:pt x="126" y="997"/>
                    <a:pt x="126" y="997"/>
                  </a:cubicBezTo>
                  <a:cubicBezTo>
                    <a:pt x="141" y="997"/>
                    <a:pt x="154" y="985"/>
                    <a:pt x="154" y="969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4412746" y="1885950"/>
              <a:ext cx="2873725" cy="1552703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550441" y="1956452"/>
              <a:ext cx="2648405" cy="1401859"/>
              <a:chOff x="3371837" y="1552573"/>
              <a:chExt cx="2351078" cy="1357313"/>
            </a:xfrm>
            <a:solidFill>
              <a:schemeClr val="bg1"/>
            </a:solidFill>
          </p:grpSpPr>
          <p:sp>
            <p:nvSpPr>
              <p:cNvPr id="18" name="Freeform 20"/>
              <p:cNvSpPr>
                <a:spLocks noEditPoints="1"/>
              </p:cNvSpPr>
              <p:nvPr/>
            </p:nvSpPr>
            <p:spPr bwMode="auto">
              <a:xfrm>
                <a:off x="4713270" y="2216149"/>
                <a:ext cx="141287" cy="141288"/>
              </a:xfrm>
              <a:custGeom>
                <a:avLst/>
                <a:gdLst>
                  <a:gd name="T0" fmla="*/ 76 w 152"/>
                  <a:gd name="T1" fmla="*/ 0 h 152"/>
                  <a:gd name="T2" fmla="*/ 0 w 152"/>
                  <a:gd name="T3" fmla="*/ 76 h 152"/>
                  <a:gd name="T4" fmla="*/ 76 w 152"/>
                  <a:gd name="T5" fmla="*/ 152 h 152"/>
                  <a:gd name="T6" fmla="*/ 152 w 152"/>
                  <a:gd name="T7" fmla="*/ 76 h 152"/>
                  <a:gd name="T8" fmla="*/ 76 w 152"/>
                  <a:gd name="T9" fmla="*/ 0 h 152"/>
                  <a:gd name="T10" fmla="*/ 76 w 152"/>
                  <a:gd name="T11" fmla="*/ 136 h 152"/>
                  <a:gd name="T12" fmla="*/ 16 w 152"/>
                  <a:gd name="T13" fmla="*/ 76 h 152"/>
                  <a:gd name="T14" fmla="*/ 76 w 152"/>
                  <a:gd name="T15" fmla="*/ 16 h 152"/>
                  <a:gd name="T16" fmla="*/ 136 w 152"/>
                  <a:gd name="T17" fmla="*/ 76 h 152"/>
                  <a:gd name="T18" fmla="*/ 76 w 152"/>
                  <a:gd name="T19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152">
                    <a:moveTo>
                      <a:pt x="76" y="0"/>
                    </a:move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118" y="152"/>
                      <a:pt x="152" y="118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moveTo>
                      <a:pt x="76" y="136"/>
                    </a:moveTo>
                    <a:cubicBezTo>
                      <a:pt x="43" y="136"/>
                      <a:pt x="16" y="109"/>
                      <a:pt x="16" y="76"/>
                    </a:cubicBezTo>
                    <a:cubicBezTo>
                      <a:pt x="16" y="43"/>
                      <a:pt x="43" y="16"/>
                      <a:pt x="76" y="16"/>
                    </a:cubicBezTo>
                    <a:cubicBezTo>
                      <a:pt x="109" y="16"/>
                      <a:pt x="136" y="43"/>
                      <a:pt x="136" y="76"/>
                    </a:cubicBezTo>
                    <a:cubicBezTo>
                      <a:pt x="136" y="109"/>
                      <a:pt x="109" y="136"/>
                      <a:pt x="76" y="13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>
                <a:off x="4772007" y="2281236"/>
                <a:ext cx="23813" cy="50800"/>
              </a:xfrm>
              <a:custGeom>
                <a:avLst/>
                <a:gdLst>
                  <a:gd name="T0" fmla="*/ 21 w 25"/>
                  <a:gd name="T1" fmla="*/ 0 h 55"/>
                  <a:gd name="T2" fmla="*/ 5 w 25"/>
                  <a:gd name="T3" fmla="*/ 0 h 55"/>
                  <a:gd name="T4" fmla="*/ 0 w 25"/>
                  <a:gd name="T5" fmla="*/ 4 h 55"/>
                  <a:gd name="T6" fmla="*/ 0 w 25"/>
                  <a:gd name="T7" fmla="*/ 50 h 55"/>
                  <a:gd name="T8" fmla="*/ 5 w 25"/>
                  <a:gd name="T9" fmla="*/ 55 h 55"/>
                  <a:gd name="T10" fmla="*/ 21 w 25"/>
                  <a:gd name="T11" fmla="*/ 55 h 55"/>
                  <a:gd name="T12" fmla="*/ 25 w 25"/>
                  <a:gd name="T13" fmla="*/ 50 h 55"/>
                  <a:gd name="T14" fmla="*/ 25 w 25"/>
                  <a:gd name="T15" fmla="*/ 4 h 55"/>
                  <a:gd name="T16" fmla="*/ 21 w 25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55">
                    <a:moveTo>
                      <a:pt x="2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5"/>
                      <a:pt x="5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3" y="55"/>
                      <a:pt x="25" y="53"/>
                      <a:pt x="25" y="5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0" name="Oval 22"/>
              <p:cNvSpPr>
                <a:spLocks noChangeArrowheads="1"/>
              </p:cNvSpPr>
              <p:nvPr/>
            </p:nvSpPr>
            <p:spPr bwMode="auto">
              <a:xfrm>
                <a:off x="4770420" y="2243136"/>
                <a:ext cx="26988" cy="25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1" name="Freeform 23"/>
              <p:cNvSpPr>
                <a:spLocks noEditPoints="1"/>
              </p:cNvSpPr>
              <p:nvPr/>
            </p:nvSpPr>
            <p:spPr bwMode="auto">
              <a:xfrm>
                <a:off x="3646474" y="2433636"/>
                <a:ext cx="141287" cy="141288"/>
              </a:xfrm>
              <a:custGeom>
                <a:avLst/>
                <a:gdLst>
                  <a:gd name="T0" fmla="*/ 76 w 152"/>
                  <a:gd name="T1" fmla="*/ 0 h 152"/>
                  <a:gd name="T2" fmla="*/ 0 w 152"/>
                  <a:gd name="T3" fmla="*/ 76 h 152"/>
                  <a:gd name="T4" fmla="*/ 76 w 152"/>
                  <a:gd name="T5" fmla="*/ 152 h 152"/>
                  <a:gd name="T6" fmla="*/ 152 w 152"/>
                  <a:gd name="T7" fmla="*/ 76 h 152"/>
                  <a:gd name="T8" fmla="*/ 76 w 152"/>
                  <a:gd name="T9" fmla="*/ 0 h 152"/>
                  <a:gd name="T10" fmla="*/ 76 w 152"/>
                  <a:gd name="T11" fmla="*/ 136 h 152"/>
                  <a:gd name="T12" fmla="*/ 16 w 152"/>
                  <a:gd name="T13" fmla="*/ 76 h 152"/>
                  <a:gd name="T14" fmla="*/ 76 w 152"/>
                  <a:gd name="T15" fmla="*/ 16 h 152"/>
                  <a:gd name="T16" fmla="*/ 136 w 152"/>
                  <a:gd name="T17" fmla="*/ 76 h 152"/>
                  <a:gd name="T18" fmla="*/ 76 w 152"/>
                  <a:gd name="T19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152">
                    <a:moveTo>
                      <a:pt x="76" y="0"/>
                    </a:move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118" y="152"/>
                      <a:pt x="152" y="118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moveTo>
                      <a:pt x="76" y="136"/>
                    </a:moveTo>
                    <a:cubicBezTo>
                      <a:pt x="43" y="136"/>
                      <a:pt x="16" y="109"/>
                      <a:pt x="16" y="76"/>
                    </a:cubicBezTo>
                    <a:cubicBezTo>
                      <a:pt x="16" y="43"/>
                      <a:pt x="43" y="16"/>
                      <a:pt x="76" y="16"/>
                    </a:cubicBezTo>
                    <a:cubicBezTo>
                      <a:pt x="109" y="16"/>
                      <a:pt x="136" y="43"/>
                      <a:pt x="136" y="76"/>
                    </a:cubicBezTo>
                    <a:cubicBezTo>
                      <a:pt x="136" y="109"/>
                      <a:pt x="109" y="136"/>
                      <a:pt x="76" y="13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3705211" y="2497136"/>
                <a:ext cx="22225" cy="52388"/>
              </a:xfrm>
              <a:custGeom>
                <a:avLst/>
                <a:gdLst>
                  <a:gd name="T0" fmla="*/ 20 w 24"/>
                  <a:gd name="T1" fmla="*/ 0 h 55"/>
                  <a:gd name="T2" fmla="*/ 4 w 24"/>
                  <a:gd name="T3" fmla="*/ 0 h 55"/>
                  <a:gd name="T4" fmla="*/ 0 w 24"/>
                  <a:gd name="T5" fmla="*/ 4 h 55"/>
                  <a:gd name="T6" fmla="*/ 0 w 24"/>
                  <a:gd name="T7" fmla="*/ 50 h 55"/>
                  <a:gd name="T8" fmla="*/ 4 w 24"/>
                  <a:gd name="T9" fmla="*/ 55 h 55"/>
                  <a:gd name="T10" fmla="*/ 20 w 24"/>
                  <a:gd name="T11" fmla="*/ 55 h 55"/>
                  <a:gd name="T12" fmla="*/ 24 w 24"/>
                  <a:gd name="T13" fmla="*/ 50 h 55"/>
                  <a:gd name="T14" fmla="*/ 24 w 24"/>
                  <a:gd name="T15" fmla="*/ 4 h 55"/>
                  <a:gd name="T16" fmla="*/ 20 w 24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5">
                    <a:moveTo>
                      <a:pt x="2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5"/>
                      <a:pt x="4" y="5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2" y="55"/>
                      <a:pt x="24" y="53"/>
                      <a:pt x="24" y="5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3" name="Oval 25"/>
              <p:cNvSpPr>
                <a:spLocks noChangeArrowheads="1"/>
              </p:cNvSpPr>
              <p:nvPr/>
            </p:nvSpPr>
            <p:spPr bwMode="auto">
              <a:xfrm>
                <a:off x="3703624" y="2459036"/>
                <a:ext cx="26988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4" name="Freeform 26"/>
              <p:cNvSpPr>
                <a:spLocks noEditPoints="1"/>
              </p:cNvSpPr>
              <p:nvPr/>
            </p:nvSpPr>
            <p:spPr bwMode="auto">
              <a:xfrm>
                <a:off x="5002193" y="2374899"/>
                <a:ext cx="258762" cy="374650"/>
              </a:xfrm>
              <a:custGeom>
                <a:avLst/>
                <a:gdLst>
                  <a:gd name="T0" fmla="*/ 163 w 278"/>
                  <a:gd name="T1" fmla="*/ 16 h 403"/>
                  <a:gd name="T2" fmla="*/ 17 w 278"/>
                  <a:gd name="T3" fmla="*/ 201 h 403"/>
                  <a:gd name="T4" fmla="*/ 24 w 278"/>
                  <a:gd name="T5" fmla="*/ 337 h 403"/>
                  <a:gd name="T6" fmla="*/ 48 w 278"/>
                  <a:gd name="T7" fmla="*/ 356 h 403"/>
                  <a:gd name="T8" fmla="*/ 68 w 278"/>
                  <a:gd name="T9" fmla="*/ 395 h 403"/>
                  <a:gd name="T10" fmla="*/ 123 w 278"/>
                  <a:gd name="T11" fmla="*/ 379 h 403"/>
                  <a:gd name="T12" fmla="*/ 139 w 278"/>
                  <a:gd name="T13" fmla="*/ 376 h 403"/>
                  <a:gd name="T14" fmla="*/ 172 w 278"/>
                  <a:gd name="T15" fmla="*/ 288 h 403"/>
                  <a:gd name="T16" fmla="*/ 263 w 278"/>
                  <a:gd name="T17" fmla="*/ 172 h 403"/>
                  <a:gd name="T18" fmla="*/ 90 w 278"/>
                  <a:gd name="T19" fmla="*/ 152 h 403"/>
                  <a:gd name="T20" fmla="*/ 119 w 278"/>
                  <a:gd name="T21" fmla="*/ 165 h 403"/>
                  <a:gd name="T22" fmla="*/ 128 w 278"/>
                  <a:gd name="T23" fmla="*/ 167 h 403"/>
                  <a:gd name="T24" fmla="*/ 151 w 278"/>
                  <a:gd name="T25" fmla="*/ 171 h 403"/>
                  <a:gd name="T26" fmla="*/ 158 w 278"/>
                  <a:gd name="T27" fmla="*/ 176 h 403"/>
                  <a:gd name="T28" fmla="*/ 129 w 278"/>
                  <a:gd name="T29" fmla="*/ 261 h 403"/>
                  <a:gd name="T30" fmla="*/ 144 w 278"/>
                  <a:gd name="T31" fmla="*/ 292 h 403"/>
                  <a:gd name="T32" fmla="*/ 60 w 278"/>
                  <a:gd name="T33" fmla="*/ 296 h 403"/>
                  <a:gd name="T34" fmla="*/ 144 w 278"/>
                  <a:gd name="T35" fmla="*/ 292 h 403"/>
                  <a:gd name="T36" fmla="*/ 57 w 278"/>
                  <a:gd name="T37" fmla="*/ 308 h 403"/>
                  <a:gd name="T38" fmla="*/ 132 w 278"/>
                  <a:gd name="T39" fmla="*/ 348 h 403"/>
                  <a:gd name="T40" fmla="*/ 156 w 278"/>
                  <a:gd name="T41" fmla="*/ 267 h 403"/>
                  <a:gd name="T42" fmla="*/ 196 w 278"/>
                  <a:gd name="T43" fmla="*/ 165 h 403"/>
                  <a:gd name="T44" fmla="*/ 178 w 278"/>
                  <a:gd name="T45" fmla="*/ 157 h 403"/>
                  <a:gd name="T46" fmla="*/ 162 w 278"/>
                  <a:gd name="T47" fmla="*/ 162 h 403"/>
                  <a:gd name="T48" fmla="*/ 152 w 278"/>
                  <a:gd name="T49" fmla="*/ 135 h 403"/>
                  <a:gd name="T50" fmla="*/ 125 w 278"/>
                  <a:gd name="T51" fmla="*/ 152 h 403"/>
                  <a:gd name="T52" fmla="*/ 106 w 278"/>
                  <a:gd name="T53" fmla="*/ 132 h 403"/>
                  <a:gd name="T54" fmla="*/ 90 w 278"/>
                  <a:gd name="T55" fmla="*/ 138 h 403"/>
                  <a:gd name="T56" fmla="*/ 71 w 278"/>
                  <a:gd name="T57" fmla="*/ 138 h 403"/>
                  <a:gd name="T58" fmla="*/ 64 w 278"/>
                  <a:gd name="T59" fmla="*/ 247 h 403"/>
                  <a:gd name="T60" fmla="*/ 32 w 278"/>
                  <a:gd name="T61" fmla="*/ 121 h 403"/>
                  <a:gd name="T62" fmla="*/ 237 w 278"/>
                  <a:gd name="T63" fmla="*/ 166 h 403"/>
                  <a:gd name="T64" fmla="*/ 156 w 278"/>
                  <a:gd name="T65" fmla="*/ 267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8" h="403">
                    <a:moveTo>
                      <a:pt x="263" y="172"/>
                    </a:moveTo>
                    <a:cubicBezTo>
                      <a:pt x="278" y="101"/>
                      <a:pt x="234" y="31"/>
                      <a:pt x="163" y="16"/>
                    </a:cubicBezTo>
                    <a:cubicBezTo>
                      <a:pt x="92" y="0"/>
                      <a:pt x="22" y="45"/>
                      <a:pt x="7" y="116"/>
                    </a:cubicBezTo>
                    <a:cubicBezTo>
                      <a:pt x="0" y="145"/>
                      <a:pt x="4" y="174"/>
                      <a:pt x="17" y="201"/>
                    </a:cubicBezTo>
                    <a:cubicBezTo>
                      <a:pt x="26" y="219"/>
                      <a:pt x="34" y="240"/>
                      <a:pt x="41" y="259"/>
                    </a:cubicBezTo>
                    <a:cubicBezTo>
                      <a:pt x="24" y="337"/>
                      <a:pt x="24" y="337"/>
                      <a:pt x="24" y="337"/>
                    </a:cubicBezTo>
                    <a:cubicBezTo>
                      <a:pt x="22" y="344"/>
                      <a:pt x="27" y="351"/>
                      <a:pt x="34" y="353"/>
                    </a:cubicBezTo>
                    <a:cubicBezTo>
                      <a:pt x="48" y="356"/>
                      <a:pt x="48" y="356"/>
                      <a:pt x="48" y="356"/>
                    </a:cubicBezTo>
                    <a:cubicBezTo>
                      <a:pt x="47" y="362"/>
                      <a:pt x="47" y="362"/>
                      <a:pt x="47" y="362"/>
                    </a:cubicBezTo>
                    <a:cubicBezTo>
                      <a:pt x="44" y="377"/>
                      <a:pt x="53" y="392"/>
                      <a:pt x="68" y="395"/>
                    </a:cubicBezTo>
                    <a:cubicBezTo>
                      <a:pt x="90" y="400"/>
                      <a:pt x="90" y="400"/>
                      <a:pt x="90" y="400"/>
                    </a:cubicBezTo>
                    <a:cubicBezTo>
                      <a:pt x="105" y="403"/>
                      <a:pt x="120" y="394"/>
                      <a:pt x="123" y="379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39" y="376"/>
                      <a:pt x="139" y="376"/>
                      <a:pt x="139" y="376"/>
                    </a:cubicBezTo>
                    <a:cubicBezTo>
                      <a:pt x="146" y="378"/>
                      <a:pt x="153" y="373"/>
                      <a:pt x="155" y="366"/>
                    </a:cubicBezTo>
                    <a:cubicBezTo>
                      <a:pt x="172" y="288"/>
                      <a:pt x="172" y="288"/>
                      <a:pt x="172" y="288"/>
                    </a:cubicBezTo>
                    <a:cubicBezTo>
                      <a:pt x="186" y="273"/>
                      <a:pt x="202" y="258"/>
                      <a:pt x="218" y="245"/>
                    </a:cubicBezTo>
                    <a:cubicBezTo>
                      <a:pt x="241" y="226"/>
                      <a:pt x="257" y="201"/>
                      <a:pt x="263" y="172"/>
                    </a:cubicBezTo>
                    <a:moveTo>
                      <a:pt x="91" y="253"/>
                    </a:moveTo>
                    <a:cubicBezTo>
                      <a:pt x="90" y="152"/>
                      <a:pt x="90" y="152"/>
                      <a:pt x="90" y="152"/>
                    </a:cubicBezTo>
                    <a:cubicBezTo>
                      <a:pt x="106" y="146"/>
                      <a:pt x="106" y="146"/>
                      <a:pt x="106" y="146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20" y="167"/>
                      <a:pt x="121" y="168"/>
                      <a:pt x="123" y="168"/>
                    </a:cubicBezTo>
                    <a:cubicBezTo>
                      <a:pt x="125" y="169"/>
                      <a:pt x="127" y="168"/>
                      <a:pt x="128" y="167"/>
                    </a:cubicBezTo>
                    <a:cubicBezTo>
                      <a:pt x="146" y="153"/>
                      <a:pt x="146" y="153"/>
                      <a:pt x="146" y="153"/>
                    </a:cubicBezTo>
                    <a:cubicBezTo>
                      <a:pt x="151" y="171"/>
                      <a:pt x="151" y="171"/>
                      <a:pt x="151" y="171"/>
                    </a:cubicBezTo>
                    <a:cubicBezTo>
                      <a:pt x="152" y="173"/>
                      <a:pt x="153" y="175"/>
                      <a:pt x="156" y="175"/>
                    </a:cubicBezTo>
                    <a:cubicBezTo>
                      <a:pt x="157" y="176"/>
                      <a:pt x="157" y="176"/>
                      <a:pt x="158" y="176"/>
                    </a:cubicBezTo>
                    <a:cubicBezTo>
                      <a:pt x="170" y="173"/>
                      <a:pt x="170" y="173"/>
                      <a:pt x="170" y="173"/>
                    </a:cubicBezTo>
                    <a:cubicBezTo>
                      <a:pt x="129" y="261"/>
                      <a:pt x="129" y="261"/>
                      <a:pt x="129" y="261"/>
                    </a:cubicBezTo>
                    <a:lnTo>
                      <a:pt x="91" y="253"/>
                    </a:lnTo>
                    <a:close/>
                    <a:moveTo>
                      <a:pt x="144" y="292"/>
                    </a:moveTo>
                    <a:cubicBezTo>
                      <a:pt x="140" y="313"/>
                      <a:pt x="140" y="313"/>
                      <a:pt x="140" y="313"/>
                    </a:cubicBezTo>
                    <a:cubicBezTo>
                      <a:pt x="60" y="296"/>
                      <a:pt x="60" y="296"/>
                      <a:pt x="60" y="296"/>
                    </a:cubicBezTo>
                    <a:cubicBezTo>
                      <a:pt x="64" y="274"/>
                      <a:pt x="64" y="274"/>
                      <a:pt x="64" y="274"/>
                    </a:cubicBezTo>
                    <a:lnTo>
                      <a:pt x="144" y="292"/>
                    </a:lnTo>
                    <a:close/>
                    <a:moveTo>
                      <a:pt x="52" y="330"/>
                    </a:moveTo>
                    <a:cubicBezTo>
                      <a:pt x="57" y="308"/>
                      <a:pt x="57" y="308"/>
                      <a:pt x="57" y="308"/>
                    </a:cubicBezTo>
                    <a:cubicBezTo>
                      <a:pt x="137" y="326"/>
                      <a:pt x="137" y="326"/>
                      <a:pt x="137" y="326"/>
                    </a:cubicBezTo>
                    <a:cubicBezTo>
                      <a:pt x="132" y="348"/>
                      <a:pt x="132" y="348"/>
                      <a:pt x="132" y="348"/>
                    </a:cubicBezTo>
                    <a:lnTo>
                      <a:pt x="52" y="330"/>
                    </a:lnTo>
                    <a:close/>
                    <a:moveTo>
                      <a:pt x="156" y="267"/>
                    </a:moveTo>
                    <a:cubicBezTo>
                      <a:pt x="148" y="266"/>
                      <a:pt x="148" y="266"/>
                      <a:pt x="148" y="266"/>
                    </a:cubicBezTo>
                    <a:cubicBezTo>
                      <a:pt x="196" y="165"/>
                      <a:pt x="196" y="165"/>
                      <a:pt x="196" y="165"/>
                    </a:cubicBezTo>
                    <a:cubicBezTo>
                      <a:pt x="198" y="160"/>
                      <a:pt x="196" y="154"/>
                      <a:pt x="191" y="152"/>
                    </a:cubicBezTo>
                    <a:cubicBezTo>
                      <a:pt x="186" y="150"/>
                      <a:pt x="180" y="152"/>
                      <a:pt x="178" y="157"/>
                    </a:cubicBezTo>
                    <a:cubicBezTo>
                      <a:pt x="177" y="159"/>
                      <a:pt x="177" y="159"/>
                      <a:pt x="177" y="159"/>
                    </a:cubicBezTo>
                    <a:cubicBezTo>
                      <a:pt x="162" y="162"/>
                      <a:pt x="162" y="162"/>
                      <a:pt x="162" y="162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8"/>
                      <a:pt x="154" y="136"/>
                      <a:pt x="152" y="135"/>
                    </a:cubicBezTo>
                    <a:cubicBezTo>
                      <a:pt x="150" y="134"/>
                      <a:pt x="148" y="135"/>
                      <a:pt x="146" y="136"/>
                    </a:cubicBezTo>
                    <a:cubicBezTo>
                      <a:pt x="125" y="152"/>
                      <a:pt x="125" y="152"/>
                      <a:pt x="125" y="152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12" y="132"/>
                      <a:pt x="109" y="131"/>
                      <a:pt x="106" y="132"/>
                    </a:cubicBezTo>
                    <a:cubicBezTo>
                      <a:pt x="90" y="138"/>
                      <a:pt x="90" y="138"/>
                      <a:pt x="90" y="138"/>
                    </a:cubicBezTo>
                    <a:cubicBezTo>
                      <a:pt x="90" y="138"/>
                      <a:pt x="90" y="138"/>
                      <a:pt x="90" y="138"/>
                    </a:cubicBezTo>
                    <a:cubicBezTo>
                      <a:pt x="90" y="132"/>
                      <a:pt x="86" y="128"/>
                      <a:pt x="80" y="128"/>
                    </a:cubicBezTo>
                    <a:cubicBezTo>
                      <a:pt x="75" y="128"/>
                      <a:pt x="71" y="132"/>
                      <a:pt x="71" y="138"/>
                    </a:cubicBezTo>
                    <a:cubicBezTo>
                      <a:pt x="72" y="249"/>
                      <a:pt x="72" y="249"/>
                      <a:pt x="72" y="249"/>
                    </a:cubicBezTo>
                    <a:cubicBezTo>
                      <a:pt x="64" y="247"/>
                      <a:pt x="64" y="247"/>
                      <a:pt x="64" y="247"/>
                    </a:cubicBezTo>
                    <a:cubicBezTo>
                      <a:pt x="58" y="228"/>
                      <a:pt x="50" y="208"/>
                      <a:pt x="41" y="189"/>
                    </a:cubicBezTo>
                    <a:cubicBezTo>
                      <a:pt x="30" y="168"/>
                      <a:pt x="27" y="144"/>
                      <a:pt x="32" y="121"/>
                    </a:cubicBezTo>
                    <a:cubicBezTo>
                      <a:pt x="45" y="65"/>
                      <a:pt x="101" y="29"/>
                      <a:pt x="157" y="41"/>
                    </a:cubicBezTo>
                    <a:cubicBezTo>
                      <a:pt x="214" y="54"/>
                      <a:pt x="250" y="110"/>
                      <a:pt x="237" y="166"/>
                    </a:cubicBezTo>
                    <a:cubicBezTo>
                      <a:pt x="232" y="189"/>
                      <a:pt x="220" y="210"/>
                      <a:pt x="201" y="225"/>
                    </a:cubicBezTo>
                    <a:cubicBezTo>
                      <a:pt x="185" y="238"/>
                      <a:pt x="170" y="252"/>
                      <a:pt x="156" y="26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5" name="Freeform 27"/>
              <p:cNvSpPr>
                <a:spLocks noEditPoints="1"/>
              </p:cNvSpPr>
              <p:nvPr/>
            </p:nvSpPr>
            <p:spPr bwMode="auto">
              <a:xfrm>
                <a:off x="3716324" y="2633661"/>
                <a:ext cx="111125" cy="161925"/>
              </a:xfrm>
              <a:custGeom>
                <a:avLst/>
                <a:gdLst>
                  <a:gd name="T0" fmla="*/ 69 w 119"/>
                  <a:gd name="T1" fmla="*/ 7 h 173"/>
                  <a:gd name="T2" fmla="*/ 7 w 119"/>
                  <a:gd name="T3" fmla="*/ 86 h 173"/>
                  <a:gd name="T4" fmla="*/ 10 w 119"/>
                  <a:gd name="T5" fmla="*/ 145 h 173"/>
                  <a:gd name="T6" fmla="*/ 20 w 119"/>
                  <a:gd name="T7" fmla="*/ 153 h 173"/>
                  <a:gd name="T8" fmla="*/ 29 w 119"/>
                  <a:gd name="T9" fmla="*/ 169 h 173"/>
                  <a:gd name="T10" fmla="*/ 52 w 119"/>
                  <a:gd name="T11" fmla="*/ 162 h 173"/>
                  <a:gd name="T12" fmla="*/ 59 w 119"/>
                  <a:gd name="T13" fmla="*/ 161 h 173"/>
                  <a:gd name="T14" fmla="*/ 73 w 119"/>
                  <a:gd name="T15" fmla="*/ 124 h 173"/>
                  <a:gd name="T16" fmla="*/ 112 w 119"/>
                  <a:gd name="T17" fmla="*/ 74 h 173"/>
                  <a:gd name="T18" fmla="*/ 38 w 119"/>
                  <a:gd name="T19" fmla="*/ 65 h 173"/>
                  <a:gd name="T20" fmla="*/ 50 w 119"/>
                  <a:gd name="T21" fmla="*/ 71 h 173"/>
                  <a:gd name="T22" fmla="*/ 54 w 119"/>
                  <a:gd name="T23" fmla="*/ 72 h 173"/>
                  <a:gd name="T24" fmla="*/ 64 w 119"/>
                  <a:gd name="T25" fmla="*/ 73 h 173"/>
                  <a:gd name="T26" fmla="*/ 67 w 119"/>
                  <a:gd name="T27" fmla="*/ 75 h 173"/>
                  <a:gd name="T28" fmla="*/ 54 w 119"/>
                  <a:gd name="T29" fmla="*/ 112 h 173"/>
                  <a:gd name="T30" fmla="*/ 61 w 119"/>
                  <a:gd name="T31" fmla="*/ 125 h 173"/>
                  <a:gd name="T32" fmla="*/ 25 w 119"/>
                  <a:gd name="T33" fmla="*/ 127 h 173"/>
                  <a:gd name="T34" fmla="*/ 61 w 119"/>
                  <a:gd name="T35" fmla="*/ 125 h 173"/>
                  <a:gd name="T36" fmla="*/ 24 w 119"/>
                  <a:gd name="T37" fmla="*/ 132 h 173"/>
                  <a:gd name="T38" fmla="*/ 56 w 119"/>
                  <a:gd name="T39" fmla="*/ 149 h 173"/>
                  <a:gd name="T40" fmla="*/ 66 w 119"/>
                  <a:gd name="T41" fmla="*/ 115 h 173"/>
                  <a:gd name="T42" fmla="*/ 83 w 119"/>
                  <a:gd name="T43" fmla="*/ 71 h 173"/>
                  <a:gd name="T44" fmla="*/ 76 w 119"/>
                  <a:gd name="T45" fmla="*/ 67 h 173"/>
                  <a:gd name="T46" fmla="*/ 69 w 119"/>
                  <a:gd name="T47" fmla="*/ 69 h 173"/>
                  <a:gd name="T48" fmla="*/ 65 w 119"/>
                  <a:gd name="T49" fmla="*/ 58 h 173"/>
                  <a:gd name="T50" fmla="*/ 53 w 119"/>
                  <a:gd name="T51" fmla="*/ 65 h 173"/>
                  <a:gd name="T52" fmla="*/ 45 w 119"/>
                  <a:gd name="T53" fmla="*/ 57 h 173"/>
                  <a:gd name="T54" fmla="*/ 38 w 119"/>
                  <a:gd name="T55" fmla="*/ 59 h 173"/>
                  <a:gd name="T56" fmla="*/ 30 w 119"/>
                  <a:gd name="T57" fmla="*/ 59 h 173"/>
                  <a:gd name="T58" fmla="*/ 27 w 119"/>
                  <a:gd name="T59" fmla="*/ 106 h 173"/>
                  <a:gd name="T60" fmla="*/ 13 w 119"/>
                  <a:gd name="T61" fmla="*/ 52 h 173"/>
                  <a:gd name="T62" fmla="*/ 101 w 119"/>
                  <a:gd name="T63" fmla="*/ 71 h 173"/>
                  <a:gd name="T64" fmla="*/ 66 w 119"/>
                  <a:gd name="T65" fmla="*/ 11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9" h="173">
                    <a:moveTo>
                      <a:pt x="112" y="74"/>
                    </a:moveTo>
                    <a:cubicBezTo>
                      <a:pt x="119" y="44"/>
                      <a:pt x="99" y="14"/>
                      <a:pt x="69" y="7"/>
                    </a:cubicBezTo>
                    <a:cubicBezTo>
                      <a:pt x="39" y="0"/>
                      <a:pt x="9" y="20"/>
                      <a:pt x="2" y="50"/>
                    </a:cubicBezTo>
                    <a:cubicBezTo>
                      <a:pt x="0" y="62"/>
                      <a:pt x="1" y="75"/>
                      <a:pt x="7" y="86"/>
                    </a:cubicBezTo>
                    <a:cubicBezTo>
                      <a:pt x="11" y="94"/>
                      <a:pt x="14" y="103"/>
                      <a:pt x="17" y="111"/>
                    </a:cubicBezTo>
                    <a:cubicBezTo>
                      <a:pt x="10" y="145"/>
                      <a:pt x="10" y="145"/>
                      <a:pt x="10" y="145"/>
                    </a:cubicBezTo>
                    <a:cubicBezTo>
                      <a:pt x="9" y="148"/>
                      <a:pt x="11" y="151"/>
                      <a:pt x="14" y="151"/>
                    </a:cubicBezTo>
                    <a:cubicBezTo>
                      <a:pt x="20" y="153"/>
                      <a:pt x="20" y="153"/>
                      <a:pt x="20" y="153"/>
                    </a:cubicBezTo>
                    <a:cubicBezTo>
                      <a:pt x="19" y="155"/>
                      <a:pt x="19" y="155"/>
                      <a:pt x="19" y="155"/>
                    </a:cubicBezTo>
                    <a:cubicBezTo>
                      <a:pt x="18" y="162"/>
                      <a:pt x="22" y="168"/>
                      <a:pt x="29" y="169"/>
                    </a:cubicBezTo>
                    <a:cubicBezTo>
                      <a:pt x="38" y="172"/>
                      <a:pt x="38" y="172"/>
                      <a:pt x="38" y="172"/>
                    </a:cubicBezTo>
                    <a:cubicBezTo>
                      <a:pt x="45" y="173"/>
                      <a:pt x="51" y="169"/>
                      <a:pt x="52" y="162"/>
                    </a:cubicBezTo>
                    <a:cubicBezTo>
                      <a:pt x="53" y="160"/>
                      <a:pt x="53" y="160"/>
                      <a:pt x="53" y="160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62" y="162"/>
                      <a:pt x="65" y="160"/>
                      <a:pt x="66" y="157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79" y="117"/>
                      <a:pt x="86" y="111"/>
                      <a:pt x="93" y="105"/>
                    </a:cubicBezTo>
                    <a:cubicBezTo>
                      <a:pt x="103" y="97"/>
                      <a:pt x="109" y="86"/>
                      <a:pt x="112" y="74"/>
                    </a:cubicBezTo>
                    <a:moveTo>
                      <a:pt x="39" y="109"/>
                    </a:moveTo>
                    <a:cubicBezTo>
                      <a:pt x="38" y="65"/>
                      <a:pt x="38" y="65"/>
                      <a:pt x="38" y="65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2"/>
                      <a:pt x="51" y="72"/>
                      <a:pt x="52" y="72"/>
                    </a:cubicBezTo>
                    <a:cubicBezTo>
                      <a:pt x="53" y="72"/>
                      <a:pt x="54" y="72"/>
                      <a:pt x="54" y="72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4" y="73"/>
                      <a:pt x="64" y="73"/>
                      <a:pt x="64" y="73"/>
                    </a:cubicBezTo>
                    <a:cubicBezTo>
                      <a:pt x="64" y="74"/>
                      <a:pt x="65" y="75"/>
                      <a:pt x="66" y="75"/>
                    </a:cubicBezTo>
                    <a:cubicBezTo>
                      <a:pt x="66" y="75"/>
                      <a:pt x="67" y="75"/>
                      <a:pt x="67" y="75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54" y="112"/>
                      <a:pt x="54" y="112"/>
                      <a:pt x="54" y="112"/>
                    </a:cubicBezTo>
                    <a:lnTo>
                      <a:pt x="39" y="109"/>
                    </a:lnTo>
                    <a:close/>
                    <a:moveTo>
                      <a:pt x="61" y="125"/>
                    </a:moveTo>
                    <a:cubicBezTo>
                      <a:pt x="59" y="134"/>
                      <a:pt x="59" y="134"/>
                      <a:pt x="59" y="134"/>
                    </a:cubicBezTo>
                    <a:cubicBezTo>
                      <a:pt x="25" y="127"/>
                      <a:pt x="25" y="127"/>
                      <a:pt x="25" y="127"/>
                    </a:cubicBezTo>
                    <a:cubicBezTo>
                      <a:pt x="27" y="118"/>
                      <a:pt x="27" y="118"/>
                      <a:pt x="27" y="118"/>
                    </a:cubicBezTo>
                    <a:lnTo>
                      <a:pt x="61" y="125"/>
                    </a:lnTo>
                    <a:close/>
                    <a:moveTo>
                      <a:pt x="22" y="142"/>
                    </a:moveTo>
                    <a:cubicBezTo>
                      <a:pt x="24" y="132"/>
                      <a:pt x="24" y="132"/>
                      <a:pt x="24" y="132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56" y="149"/>
                      <a:pt x="56" y="149"/>
                      <a:pt x="56" y="149"/>
                    </a:cubicBezTo>
                    <a:lnTo>
                      <a:pt x="22" y="142"/>
                    </a:lnTo>
                    <a:close/>
                    <a:moveTo>
                      <a:pt x="66" y="115"/>
                    </a:moveTo>
                    <a:cubicBezTo>
                      <a:pt x="63" y="114"/>
                      <a:pt x="63" y="114"/>
                      <a:pt x="63" y="114"/>
                    </a:cubicBezTo>
                    <a:cubicBezTo>
                      <a:pt x="83" y="71"/>
                      <a:pt x="83" y="71"/>
                      <a:pt x="83" y="71"/>
                    </a:cubicBezTo>
                    <a:cubicBezTo>
                      <a:pt x="84" y="69"/>
                      <a:pt x="83" y="66"/>
                      <a:pt x="81" y="65"/>
                    </a:cubicBezTo>
                    <a:cubicBezTo>
                      <a:pt x="79" y="64"/>
                      <a:pt x="77" y="65"/>
                      <a:pt x="76" y="67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6" y="59"/>
                      <a:pt x="65" y="58"/>
                      <a:pt x="65" y="58"/>
                    </a:cubicBezTo>
                    <a:cubicBezTo>
                      <a:pt x="64" y="58"/>
                      <a:pt x="63" y="58"/>
                      <a:pt x="62" y="59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7" y="57"/>
                      <a:pt x="46" y="56"/>
                      <a:pt x="45" y="57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7"/>
                      <a:pt x="36" y="55"/>
                      <a:pt x="34" y="55"/>
                    </a:cubicBezTo>
                    <a:cubicBezTo>
                      <a:pt x="32" y="55"/>
                      <a:pt x="30" y="57"/>
                      <a:pt x="30" y="59"/>
                    </a:cubicBezTo>
                    <a:cubicBezTo>
                      <a:pt x="30" y="107"/>
                      <a:pt x="30" y="107"/>
                      <a:pt x="30" y="107"/>
                    </a:cubicBezTo>
                    <a:cubicBezTo>
                      <a:pt x="27" y="106"/>
                      <a:pt x="27" y="106"/>
                      <a:pt x="27" y="106"/>
                    </a:cubicBezTo>
                    <a:cubicBezTo>
                      <a:pt x="24" y="98"/>
                      <a:pt x="21" y="89"/>
                      <a:pt x="17" y="81"/>
                    </a:cubicBezTo>
                    <a:cubicBezTo>
                      <a:pt x="12" y="72"/>
                      <a:pt x="11" y="62"/>
                      <a:pt x="13" y="52"/>
                    </a:cubicBezTo>
                    <a:cubicBezTo>
                      <a:pt x="19" y="28"/>
                      <a:pt x="43" y="13"/>
                      <a:pt x="67" y="18"/>
                    </a:cubicBezTo>
                    <a:cubicBezTo>
                      <a:pt x="91" y="23"/>
                      <a:pt x="106" y="47"/>
                      <a:pt x="101" y="71"/>
                    </a:cubicBezTo>
                    <a:cubicBezTo>
                      <a:pt x="99" y="81"/>
                      <a:pt x="94" y="90"/>
                      <a:pt x="86" y="96"/>
                    </a:cubicBezTo>
                    <a:cubicBezTo>
                      <a:pt x="79" y="102"/>
                      <a:pt x="72" y="108"/>
                      <a:pt x="66" y="1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Freeform 28"/>
              <p:cNvSpPr>
                <a:spLocks noEditPoints="1"/>
              </p:cNvSpPr>
              <p:nvPr/>
            </p:nvSpPr>
            <p:spPr bwMode="auto">
              <a:xfrm>
                <a:off x="4152884" y="1793874"/>
                <a:ext cx="352424" cy="346075"/>
              </a:xfrm>
              <a:custGeom>
                <a:avLst/>
                <a:gdLst>
                  <a:gd name="T0" fmla="*/ 251 w 378"/>
                  <a:gd name="T1" fmla="*/ 53 h 370"/>
                  <a:gd name="T2" fmla="*/ 53 w 378"/>
                  <a:gd name="T3" fmla="*/ 58 h 370"/>
                  <a:gd name="T4" fmla="*/ 58 w 378"/>
                  <a:gd name="T5" fmla="*/ 255 h 370"/>
                  <a:gd name="T6" fmla="*/ 236 w 378"/>
                  <a:gd name="T7" fmla="*/ 267 h 370"/>
                  <a:gd name="T8" fmla="*/ 245 w 378"/>
                  <a:gd name="T9" fmla="*/ 281 h 370"/>
                  <a:gd name="T10" fmla="*/ 325 w 378"/>
                  <a:gd name="T11" fmla="*/ 359 h 370"/>
                  <a:gd name="T12" fmla="*/ 367 w 378"/>
                  <a:gd name="T13" fmla="*/ 358 h 370"/>
                  <a:gd name="T14" fmla="*/ 366 w 378"/>
                  <a:gd name="T15" fmla="*/ 316 h 370"/>
                  <a:gd name="T16" fmla="*/ 285 w 378"/>
                  <a:gd name="T17" fmla="*/ 239 h 370"/>
                  <a:gd name="T18" fmla="*/ 270 w 378"/>
                  <a:gd name="T19" fmla="*/ 231 h 370"/>
                  <a:gd name="T20" fmla="*/ 251 w 378"/>
                  <a:gd name="T21" fmla="*/ 53 h 370"/>
                  <a:gd name="T22" fmla="*/ 229 w 378"/>
                  <a:gd name="T23" fmla="*/ 226 h 370"/>
                  <a:gd name="T24" fmla="*/ 82 w 378"/>
                  <a:gd name="T25" fmla="*/ 229 h 370"/>
                  <a:gd name="T26" fmla="*/ 79 w 378"/>
                  <a:gd name="T27" fmla="*/ 82 h 370"/>
                  <a:gd name="T28" fmla="*/ 226 w 378"/>
                  <a:gd name="T29" fmla="*/ 79 h 370"/>
                  <a:gd name="T30" fmla="*/ 229 w 378"/>
                  <a:gd name="T31" fmla="*/ 226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8" h="370">
                    <a:moveTo>
                      <a:pt x="251" y="53"/>
                    </a:moveTo>
                    <a:cubicBezTo>
                      <a:pt x="195" y="0"/>
                      <a:pt x="107" y="2"/>
                      <a:pt x="53" y="58"/>
                    </a:cubicBezTo>
                    <a:cubicBezTo>
                      <a:pt x="0" y="113"/>
                      <a:pt x="2" y="201"/>
                      <a:pt x="58" y="255"/>
                    </a:cubicBezTo>
                    <a:cubicBezTo>
                      <a:pt x="107" y="302"/>
                      <a:pt x="183" y="306"/>
                      <a:pt x="236" y="267"/>
                    </a:cubicBezTo>
                    <a:cubicBezTo>
                      <a:pt x="237" y="272"/>
                      <a:pt x="240" y="277"/>
                      <a:pt x="245" y="281"/>
                    </a:cubicBezTo>
                    <a:cubicBezTo>
                      <a:pt x="325" y="359"/>
                      <a:pt x="325" y="359"/>
                      <a:pt x="325" y="359"/>
                    </a:cubicBezTo>
                    <a:cubicBezTo>
                      <a:pt x="337" y="370"/>
                      <a:pt x="356" y="370"/>
                      <a:pt x="367" y="358"/>
                    </a:cubicBezTo>
                    <a:cubicBezTo>
                      <a:pt x="378" y="346"/>
                      <a:pt x="378" y="327"/>
                      <a:pt x="366" y="316"/>
                    </a:cubicBezTo>
                    <a:cubicBezTo>
                      <a:pt x="285" y="239"/>
                      <a:pt x="285" y="239"/>
                      <a:pt x="285" y="239"/>
                    </a:cubicBezTo>
                    <a:cubicBezTo>
                      <a:pt x="281" y="235"/>
                      <a:pt x="276" y="232"/>
                      <a:pt x="270" y="231"/>
                    </a:cubicBezTo>
                    <a:cubicBezTo>
                      <a:pt x="307" y="176"/>
                      <a:pt x="300" y="101"/>
                      <a:pt x="251" y="53"/>
                    </a:cubicBezTo>
                    <a:moveTo>
                      <a:pt x="229" y="226"/>
                    </a:moveTo>
                    <a:cubicBezTo>
                      <a:pt x="190" y="267"/>
                      <a:pt x="124" y="269"/>
                      <a:pt x="82" y="229"/>
                    </a:cubicBezTo>
                    <a:cubicBezTo>
                      <a:pt x="41" y="189"/>
                      <a:pt x="39" y="123"/>
                      <a:pt x="79" y="82"/>
                    </a:cubicBezTo>
                    <a:cubicBezTo>
                      <a:pt x="119" y="41"/>
                      <a:pt x="185" y="39"/>
                      <a:pt x="226" y="79"/>
                    </a:cubicBezTo>
                    <a:cubicBezTo>
                      <a:pt x="268" y="119"/>
                      <a:pt x="269" y="185"/>
                      <a:pt x="229" y="22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Freeform 29"/>
              <p:cNvSpPr>
                <a:spLocks noEditPoints="1"/>
              </p:cNvSpPr>
              <p:nvPr/>
            </p:nvSpPr>
            <p:spPr bwMode="auto">
              <a:xfrm>
                <a:off x="5589566" y="2398711"/>
                <a:ext cx="133349" cy="147638"/>
              </a:xfrm>
              <a:custGeom>
                <a:avLst/>
                <a:gdLst>
                  <a:gd name="T0" fmla="*/ 71 w 143"/>
                  <a:gd name="T1" fmla="*/ 17 h 159"/>
                  <a:gd name="T2" fmla="*/ 70 w 143"/>
                  <a:gd name="T3" fmla="*/ 14 h 159"/>
                  <a:gd name="T4" fmla="*/ 61 w 143"/>
                  <a:gd name="T5" fmla="*/ 11 h 159"/>
                  <a:gd name="T6" fmla="*/ 51 w 143"/>
                  <a:gd name="T7" fmla="*/ 15 h 159"/>
                  <a:gd name="T8" fmla="*/ 50 w 143"/>
                  <a:gd name="T9" fmla="*/ 9 h 159"/>
                  <a:gd name="T10" fmla="*/ 33 w 143"/>
                  <a:gd name="T11" fmla="*/ 3 h 159"/>
                  <a:gd name="T12" fmla="*/ 27 w 143"/>
                  <a:gd name="T13" fmla="*/ 20 h 159"/>
                  <a:gd name="T14" fmla="*/ 31 w 143"/>
                  <a:gd name="T15" fmla="*/ 24 h 159"/>
                  <a:gd name="T16" fmla="*/ 23 w 143"/>
                  <a:gd name="T17" fmla="*/ 28 h 159"/>
                  <a:gd name="T18" fmla="*/ 19 w 143"/>
                  <a:gd name="T19" fmla="*/ 37 h 159"/>
                  <a:gd name="T20" fmla="*/ 21 w 143"/>
                  <a:gd name="T21" fmla="*/ 40 h 159"/>
                  <a:gd name="T22" fmla="*/ 7 w 143"/>
                  <a:gd name="T23" fmla="*/ 46 h 159"/>
                  <a:gd name="T24" fmla="*/ 2 w 143"/>
                  <a:gd name="T25" fmla="*/ 60 h 159"/>
                  <a:gd name="T26" fmla="*/ 44 w 143"/>
                  <a:gd name="T27" fmla="*/ 152 h 159"/>
                  <a:gd name="T28" fmla="*/ 58 w 143"/>
                  <a:gd name="T29" fmla="*/ 157 h 159"/>
                  <a:gd name="T30" fmla="*/ 136 w 143"/>
                  <a:gd name="T31" fmla="*/ 121 h 159"/>
                  <a:gd name="T32" fmla="*/ 141 w 143"/>
                  <a:gd name="T33" fmla="*/ 107 h 159"/>
                  <a:gd name="T34" fmla="*/ 99 w 143"/>
                  <a:gd name="T35" fmla="*/ 16 h 159"/>
                  <a:gd name="T36" fmla="*/ 85 w 143"/>
                  <a:gd name="T37" fmla="*/ 11 h 159"/>
                  <a:gd name="T38" fmla="*/ 71 w 143"/>
                  <a:gd name="T39" fmla="*/ 17 h 159"/>
                  <a:gd name="T40" fmla="*/ 32 w 143"/>
                  <a:gd name="T41" fmla="*/ 18 h 159"/>
                  <a:gd name="T42" fmla="*/ 35 w 143"/>
                  <a:gd name="T43" fmla="*/ 8 h 159"/>
                  <a:gd name="T44" fmla="*/ 45 w 143"/>
                  <a:gd name="T45" fmla="*/ 12 h 159"/>
                  <a:gd name="T46" fmla="*/ 45 w 143"/>
                  <a:gd name="T47" fmla="*/ 18 h 159"/>
                  <a:gd name="T48" fmla="*/ 37 w 143"/>
                  <a:gd name="T49" fmla="*/ 22 h 159"/>
                  <a:gd name="T50" fmla="*/ 32 w 143"/>
                  <a:gd name="T51" fmla="*/ 18 h 159"/>
                  <a:gd name="T52" fmla="*/ 129 w 143"/>
                  <a:gd name="T53" fmla="*/ 106 h 159"/>
                  <a:gd name="T54" fmla="*/ 126 w 143"/>
                  <a:gd name="T55" fmla="*/ 114 h 159"/>
                  <a:gd name="T56" fmla="*/ 59 w 143"/>
                  <a:gd name="T57" fmla="*/ 145 h 159"/>
                  <a:gd name="T58" fmla="*/ 51 w 143"/>
                  <a:gd name="T59" fmla="*/ 142 h 159"/>
                  <a:gd name="T60" fmla="*/ 14 w 143"/>
                  <a:gd name="T61" fmla="*/ 61 h 159"/>
                  <a:gd name="T62" fmla="*/ 17 w 143"/>
                  <a:gd name="T63" fmla="*/ 53 h 159"/>
                  <a:gd name="T64" fmla="*/ 25 w 143"/>
                  <a:gd name="T65" fmla="*/ 50 h 159"/>
                  <a:gd name="T66" fmla="*/ 32 w 143"/>
                  <a:gd name="T67" fmla="*/ 52 h 159"/>
                  <a:gd name="T68" fmla="*/ 73 w 143"/>
                  <a:gd name="T69" fmla="*/ 33 h 159"/>
                  <a:gd name="T70" fmla="*/ 76 w 143"/>
                  <a:gd name="T71" fmla="*/ 26 h 159"/>
                  <a:gd name="T72" fmla="*/ 84 w 143"/>
                  <a:gd name="T73" fmla="*/ 23 h 159"/>
                  <a:gd name="T74" fmla="*/ 92 w 143"/>
                  <a:gd name="T75" fmla="*/ 26 h 159"/>
                  <a:gd name="T76" fmla="*/ 129 w 143"/>
                  <a:gd name="T77" fmla="*/ 10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3" h="159">
                    <a:moveTo>
                      <a:pt x="71" y="17"/>
                    </a:moveTo>
                    <a:cubicBezTo>
                      <a:pt x="70" y="14"/>
                      <a:pt x="70" y="14"/>
                      <a:pt x="70" y="14"/>
                    </a:cubicBezTo>
                    <a:cubicBezTo>
                      <a:pt x="69" y="11"/>
                      <a:pt x="64" y="9"/>
                      <a:pt x="61" y="11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3"/>
                      <a:pt x="51" y="11"/>
                      <a:pt x="50" y="9"/>
                    </a:cubicBezTo>
                    <a:cubicBezTo>
                      <a:pt x="47" y="3"/>
                      <a:pt x="40" y="0"/>
                      <a:pt x="33" y="3"/>
                    </a:cubicBezTo>
                    <a:cubicBezTo>
                      <a:pt x="27" y="6"/>
                      <a:pt x="24" y="14"/>
                      <a:pt x="27" y="20"/>
                    </a:cubicBezTo>
                    <a:cubicBezTo>
                      <a:pt x="28" y="22"/>
                      <a:pt x="29" y="23"/>
                      <a:pt x="31" y="24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9" y="30"/>
                      <a:pt x="18" y="34"/>
                      <a:pt x="19" y="37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2" y="49"/>
                      <a:pt x="0" y="55"/>
                      <a:pt x="2" y="60"/>
                    </a:cubicBezTo>
                    <a:cubicBezTo>
                      <a:pt x="44" y="152"/>
                      <a:pt x="44" y="152"/>
                      <a:pt x="44" y="152"/>
                    </a:cubicBezTo>
                    <a:cubicBezTo>
                      <a:pt x="46" y="157"/>
                      <a:pt x="52" y="159"/>
                      <a:pt x="58" y="157"/>
                    </a:cubicBezTo>
                    <a:cubicBezTo>
                      <a:pt x="136" y="121"/>
                      <a:pt x="136" y="121"/>
                      <a:pt x="136" y="121"/>
                    </a:cubicBezTo>
                    <a:cubicBezTo>
                      <a:pt x="141" y="119"/>
                      <a:pt x="143" y="113"/>
                      <a:pt x="141" y="10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1"/>
                      <a:pt x="90" y="8"/>
                      <a:pt x="85" y="11"/>
                    </a:cubicBezTo>
                    <a:lnTo>
                      <a:pt x="71" y="17"/>
                    </a:lnTo>
                    <a:close/>
                    <a:moveTo>
                      <a:pt x="32" y="18"/>
                    </a:moveTo>
                    <a:cubicBezTo>
                      <a:pt x="30" y="14"/>
                      <a:pt x="32" y="10"/>
                      <a:pt x="35" y="8"/>
                    </a:cubicBezTo>
                    <a:cubicBezTo>
                      <a:pt x="39" y="6"/>
                      <a:pt x="44" y="8"/>
                      <a:pt x="45" y="12"/>
                    </a:cubicBezTo>
                    <a:cubicBezTo>
                      <a:pt x="46" y="14"/>
                      <a:pt x="46" y="16"/>
                      <a:pt x="45" y="18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5" y="21"/>
                      <a:pt x="33" y="20"/>
                      <a:pt x="32" y="18"/>
                    </a:cubicBezTo>
                    <a:moveTo>
                      <a:pt x="129" y="106"/>
                    </a:moveTo>
                    <a:cubicBezTo>
                      <a:pt x="130" y="109"/>
                      <a:pt x="129" y="113"/>
                      <a:pt x="126" y="114"/>
                    </a:cubicBezTo>
                    <a:cubicBezTo>
                      <a:pt x="59" y="145"/>
                      <a:pt x="59" y="145"/>
                      <a:pt x="59" y="145"/>
                    </a:cubicBezTo>
                    <a:cubicBezTo>
                      <a:pt x="56" y="146"/>
                      <a:pt x="52" y="145"/>
                      <a:pt x="51" y="142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3" y="58"/>
                      <a:pt x="14" y="55"/>
                      <a:pt x="17" y="53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6" y="52"/>
                      <a:pt x="29" y="53"/>
                      <a:pt x="32" y="52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6" y="32"/>
                      <a:pt x="77" y="29"/>
                      <a:pt x="76" y="26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7" y="21"/>
                      <a:pt x="90" y="23"/>
                      <a:pt x="92" y="26"/>
                    </a:cubicBezTo>
                    <a:lnTo>
                      <a:pt x="12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5616552" y="2452686"/>
                <a:ext cx="17463" cy="19050"/>
              </a:xfrm>
              <a:custGeom>
                <a:avLst/>
                <a:gdLst>
                  <a:gd name="T0" fmla="*/ 18 w 20"/>
                  <a:gd name="T1" fmla="*/ 7 h 21"/>
                  <a:gd name="T2" fmla="*/ 14 w 20"/>
                  <a:gd name="T3" fmla="*/ 19 h 21"/>
                  <a:gd name="T4" fmla="*/ 2 w 20"/>
                  <a:gd name="T5" fmla="*/ 14 h 21"/>
                  <a:gd name="T6" fmla="*/ 6 w 20"/>
                  <a:gd name="T7" fmla="*/ 2 h 21"/>
                  <a:gd name="T8" fmla="*/ 18 w 20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8" y="7"/>
                    </a:moveTo>
                    <a:cubicBezTo>
                      <a:pt x="20" y="11"/>
                      <a:pt x="18" y="17"/>
                      <a:pt x="14" y="19"/>
                    </a:cubicBezTo>
                    <a:cubicBezTo>
                      <a:pt x="9" y="21"/>
                      <a:pt x="4" y="19"/>
                      <a:pt x="2" y="14"/>
                    </a:cubicBezTo>
                    <a:cubicBezTo>
                      <a:pt x="0" y="10"/>
                      <a:pt x="2" y="5"/>
                      <a:pt x="6" y="2"/>
                    </a:cubicBezTo>
                    <a:cubicBezTo>
                      <a:pt x="11" y="0"/>
                      <a:pt x="16" y="2"/>
                      <a:pt x="18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31"/>
              <p:cNvSpPr>
                <a:spLocks/>
              </p:cNvSpPr>
              <p:nvPr/>
            </p:nvSpPr>
            <p:spPr bwMode="auto">
              <a:xfrm>
                <a:off x="5637190" y="2436811"/>
                <a:ext cx="36512" cy="22225"/>
              </a:xfrm>
              <a:custGeom>
                <a:avLst/>
                <a:gdLst>
                  <a:gd name="T0" fmla="*/ 31 w 39"/>
                  <a:gd name="T1" fmla="*/ 1 h 24"/>
                  <a:gd name="T2" fmla="*/ 3 w 39"/>
                  <a:gd name="T3" fmla="*/ 14 h 24"/>
                  <a:gd name="T4" fmla="*/ 1 w 39"/>
                  <a:gd name="T5" fmla="*/ 20 h 24"/>
                  <a:gd name="T6" fmla="*/ 7 w 39"/>
                  <a:gd name="T7" fmla="*/ 23 h 24"/>
                  <a:gd name="T8" fmla="*/ 35 w 39"/>
                  <a:gd name="T9" fmla="*/ 10 h 24"/>
                  <a:gd name="T10" fmla="*/ 38 w 39"/>
                  <a:gd name="T11" fmla="*/ 3 h 24"/>
                  <a:gd name="T12" fmla="*/ 31 w 39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31" y="1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8"/>
                      <a:pt x="1" y="20"/>
                    </a:cubicBezTo>
                    <a:cubicBezTo>
                      <a:pt x="2" y="23"/>
                      <a:pt x="5" y="24"/>
                      <a:pt x="7" y="23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9" y="6"/>
                      <a:pt x="38" y="3"/>
                    </a:cubicBezTo>
                    <a:cubicBezTo>
                      <a:pt x="36" y="1"/>
                      <a:pt x="33" y="0"/>
                      <a:pt x="31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5626077" y="2473324"/>
                <a:ext cx="19050" cy="20638"/>
              </a:xfrm>
              <a:custGeom>
                <a:avLst/>
                <a:gdLst>
                  <a:gd name="T0" fmla="*/ 19 w 21"/>
                  <a:gd name="T1" fmla="*/ 7 h 21"/>
                  <a:gd name="T2" fmla="*/ 14 w 21"/>
                  <a:gd name="T3" fmla="*/ 19 h 21"/>
                  <a:gd name="T4" fmla="*/ 2 w 21"/>
                  <a:gd name="T5" fmla="*/ 14 h 21"/>
                  <a:gd name="T6" fmla="*/ 7 w 21"/>
                  <a:gd name="T7" fmla="*/ 2 h 21"/>
                  <a:gd name="T8" fmla="*/ 19 w 21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7"/>
                    </a:moveTo>
                    <a:cubicBezTo>
                      <a:pt x="21" y="11"/>
                      <a:pt x="19" y="16"/>
                      <a:pt x="14" y="19"/>
                    </a:cubicBezTo>
                    <a:cubicBezTo>
                      <a:pt x="10" y="21"/>
                      <a:pt x="4" y="19"/>
                      <a:pt x="2" y="14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1" y="0"/>
                      <a:pt x="17" y="2"/>
                      <a:pt x="19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5646715" y="2459036"/>
                <a:ext cx="36512" cy="22225"/>
              </a:xfrm>
              <a:custGeom>
                <a:avLst/>
                <a:gdLst>
                  <a:gd name="T0" fmla="*/ 31 w 39"/>
                  <a:gd name="T1" fmla="*/ 1 h 24"/>
                  <a:gd name="T2" fmla="*/ 4 w 39"/>
                  <a:gd name="T3" fmla="*/ 13 h 24"/>
                  <a:gd name="T4" fmla="*/ 1 w 39"/>
                  <a:gd name="T5" fmla="*/ 20 h 24"/>
                  <a:gd name="T6" fmla="*/ 8 w 39"/>
                  <a:gd name="T7" fmla="*/ 23 h 24"/>
                  <a:gd name="T8" fmla="*/ 36 w 39"/>
                  <a:gd name="T9" fmla="*/ 10 h 24"/>
                  <a:gd name="T10" fmla="*/ 38 w 39"/>
                  <a:gd name="T11" fmla="*/ 3 h 24"/>
                  <a:gd name="T12" fmla="*/ 31 w 39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31" y="1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1" y="15"/>
                      <a:pt x="0" y="18"/>
                      <a:pt x="1" y="20"/>
                    </a:cubicBezTo>
                    <a:cubicBezTo>
                      <a:pt x="2" y="23"/>
                      <a:pt x="5" y="24"/>
                      <a:pt x="8" y="23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9"/>
                      <a:pt x="39" y="6"/>
                      <a:pt x="38" y="3"/>
                    </a:cubicBezTo>
                    <a:cubicBezTo>
                      <a:pt x="37" y="1"/>
                      <a:pt x="34" y="0"/>
                      <a:pt x="31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5637190" y="2497136"/>
                <a:ext cx="17463" cy="19050"/>
              </a:xfrm>
              <a:custGeom>
                <a:avLst/>
                <a:gdLst>
                  <a:gd name="T0" fmla="*/ 18 w 20"/>
                  <a:gd name="T1" fmla="*/ 6 h 20"/>
                  <a:gd name="T2" fmla="*/ 13 w 20"/>
                  <a:gd name="T3" fmla="*/ 18 h 20"/>
                  <a:gd name="T4" fmla="*/ 2 w 20"/>
                  <a:gd name="T5" fmla="*/ 14 h 20"/>
                  <a:gd name="T6" fmla="*/ 6 w 20"/>
                  <a:gd name="T7" fmla="*/ 2 h 20"/>
                  <a:gd name="T8" fmla="*/ 18 w 20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6"/>
                    </a:moveTo>
                    <a:cubicBezTo>
                      <a:pt x="20" y="11"/>
                      <a:pt x="18" y="16"/>
                      <a:pt x="13" y="18"/>
                    </a:cubicBezTo>
                    <a:cubicBezTo>
                      <a:pt x="9" y="20"/>
                      <a:pt x="4" y="18"/>
                      <a:pt x="2" y="14"/>
                    </a:cubicBezTo>
                    <a:cubicBezTo>
                      <a:pt x="0" y="9"/>
                      <a:pt x="2" y="4"/>
                      <a:pt x="6" y="2"/>
                    </a:cubicBezTo>
                    <a:cubicBezTo>
                      <a:pt x="10" y="0"/>
                      <a:pt x="16" y="2"/>
                      <a:pt x="18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5657828" y="2481261"/>
                <a:ext cx="34925" cy="22225"/>
              </a:xfrm>
              <a:custGeom>
                <a:avLst/>
                <a:gdLst>
                  <a:gd name="T0" fmla="*/ 31 w 39"/>
                  <a:gd name="T1" fmla="*/ 1 h 24"/>
                  <a:gd name="T2" fmla="*/ 4 w 39"/>
                  <a:gd name="T3" fmla="*/ 14 h 24"/>
                  <a:gd name="T4" fmla="*/ 1 w 39"/>
                  <a:gd name="T5" fmla="*/ 21 h 24"/>
                  <a:gd name="T6" fmla="*/ 8 w 39"/>
                  <a:gd name="T7" fmla="*/ 23 h 24"/>
                  <a:gd name="T8" fmla="*/ 36 w 39"/>
                  <a:gd name="T9" fmla="*/ 10 h 24"/>
                  <a:gd name="T10" fmla="*/ 38 w 39"/>
                  <a:gd name="T11" fmla="*/ 4 h 24"/>
                  <a:gd name="T12" fmla="*/ 31 w 39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31" y="1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1" y="15"/>
                      <a:pt x="0" y="18"/>
                      <a:pt x="1" y="21"/>
                    </a:cubicBezTo>
                    <a:cubicBezTo>
                      <a:pt x="3" y="23"/>
                      <a:pt x="6" y="24"/>
                      <a:pt x="8" y="23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9"/>
                      <a:pt x="39" y="6"/>
                      <a:pt x="38" y="4"/>
                    </a:cubicBezTo>
                    <a:cubicBezTo>
                      <a:pt x="37" y="1"/>
                      <a:pt x="34" y="0"/>
                      <a:pt x="31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Freeform 36"/>
              <p:cNvSpPr>
                <a:spLocks noEditPoints="1"/>
              </p:cNvSpPr>
              <p:nvPr/>
            </p:nvSpPr>
            <p:spPr bwMode="auto">
              <a:xfrm>
                <a:off x="4457683" y="2522536"/>
                <a:ext cx="134937" cy="149225"/>
              </a:xfrm>
              <a:custGeom>
                <a:avLst/>
                <a:gdLst>
                  <a:gd name="T0" fmla="*/ 72 w 144"/>
                  <a:gd name="T1" fmla="*/ 17 h 159"/>
                  <a:gd name="T2" fmla="*/ 71 w 144"/>
                  <a:gd name="T3" fmla="*/ 14 h 159"/>
                  <a:gd name="T4" fmla="*/ 62 w 144"/>
                  <a:gd name="T5" fmla="*/ 10 h 159"/>
                  <a:gd name="T6" fmla="*/ 52 w 144"/>
                  <a:gd name="T7" fmla="*/ 15 h 159"/>
                  <a:gd name="T8" fmla="*/ 51 w 144"/>
                  <a:gd name="T9" fmla="*/ 9 h 159"/>
                  <a:gd name="T10" fmla="*/ 34 w 144"/>
                  <a:gd name="T11" fmla="*/ 3 h 159"/>
                  <a:gd name="T12" fmla="*/ 28 w 144"/>
                  <a:gd name="T13" fmla="*/ 19 h 159"/>
                  <a:gd name="T14" fmla="*/ 32 w 144"/>
                  <a:gd name="T15" fmla="*/ 24 h 159"/>
                  <a:gd name="T16" fmla="*/ 23 w 144"/>
                  <a:gd name="T17" fmla="*/ 28 h 159"/>
                  <a:gd name="T18" fmla="*/ 20 w 144"/>
                  <a:gd name="T19" fmla="*/ 37 h 159"/>
                  <a:gd name="T20" fmla="*/ 21 w 144"/>
                  <a:gd name="T21" fmla="*/ 40 h 159"/>
                  <a:gd name="T22" fmla="*/ 8 w 144"/>
                  <a:gd name="T23" fmla="*/ 46 h 159"/>
                  <a:gd name="T24" fmla="*/ 3 w 144"/>
                  <a:gd name="T25" fmla="*/ 60 h 159"/>
                  <a:gd name="T26" fmla="*/ 45 w 144"/>
                  <a:gd name="T27" fmla="*/ 151 h 159"/>
                  <a:gd name="T28" fmla="*/ 58 w 144"/>
                  <a:gd name="T29" fmla="*/ 156 h 159"/>
                  <a:gd name="T30" fmla="*/ 136 w 144"/>
                  <a:gd name="T31" fmla="*/ 121 h 159"/>
                  <a:gd name="T32" fmla="*/ 141 w 144"/>
                  <a:gd name="T33" fmla="*/ 107 h 159"/>
                  <a:gd name="T34" fmla="*/ 99 w 144"/>
                  <a:gd name="T35" fmla="*/ 15 h 159"/>
                  <a:gd name="T36" fmla="*/ 86 w 144"/>
                  <a:gd name="T37" fmla="*/ 10 h 159"/>
                  <a:gd name="T38" fmla="*/ 72 w 144"/>
                  <a:gd name="T39" fmla="*/ 17 h 159"/>
                  <a:gd name="T40" fmla="*/ 32 w 144"/>
                  <a:gd name="T41" fmla="*/ 17 h 159"/>
                  <a:gd name="T42" fmla="*/ 36 w 144"/>
                  <a:gd name="T43" fmla="*/ 7 h 159"/>
                  <a:gd name="T44" fmla="*/ 46 w 144"/>
                  <a:gd name="T45" fmla="*/ 11 h 159"/>
                  <a:gd name="T46" fmla="*/ 46 w 144"/>
                  <a:gd name="T47" fmla="*/ 18 h 159"/>
                  <a:gd name="T48" fmla="*/ 37 w 144"/>
                  <a:gd name="T49" fmla="*/ 21 h 159"/>
                  <a:gd name="T50" fmla="*/ 32 w 144"/>
                  <a:gd name="T51" fmla="*/ 17 h 159"/>
                  <a:gd name="T52" fmla="*/ 129 w 144"/>
                  <a:gd name="T53" fmla="*/ 106 h 159"/>
                  <a:gd name="T54" fmla="*/ 126 w 144"/>
                  <a:gd name="T55" fmla="*/ 114 h 159"/>
                  <a:gd name="T56" fmla="*/ 60 w 144"/>
                  <a:gd name="T57" fmla="*/ 145 h 159"/>
                  <a:gd name="T58" fmla="*/ 51 w 144"/>
                  <a:gd name="T59" fmla="*/ 141 h 159"/>
                  <a:gd name="T60" fmla="*/ 15 w 144"/>
                  <a:gd name="T61" fmla="*/ 61 h 159"/>
                  <a:gd name="T62" fmla="*/ 18 w 144"/>
                  <a:gd name="T63" fmla="*/ 53 h 159"/>
                  <a:gd name="T64" fmla="*/ 26 w 144"/>
                  <a:gd name="T65" fmla="*/ 49 h 159"/>
                  <a:gd name="T66" fmla="*/ 32 w 144"/>
                  <a:gd name="T67" fmla="*/ 52 h 159"/>
                  <a:gd name="T68" fmla="*/ 74 w 144"/>
                  <a:gd name="T69" fmla="*/ 33 h 159"/>
                  <a:gd name="T70" fmla="*/ 76 w 144"/>
                  <a:gd name="T71" fmla="*/ 26 h 159"/>
                  <a:gd name="T72" fmla="*/ 84 w 144"/>
                  <a:gd name="T73" fmla="*/ 22 h 159"/>
                  <a:gd name="T74" fmla="*/ 93 w 144"/>
                  <a:gd name="T75" fmla="*/ 25 h 159"/>
                  <a:gd name="T76" fmla="*/ 129 w 144"/>
                  <a:gd name="T77" fmla="*/ 10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4" h="159">
                    <a:moveTo>
                      <a:pt x="72" y="17"/>
                    </a:moveTo>
                    <a:cubicBezTo>
                      <a:pt x="71" y="14"/>
                      <a:pt x="71" y="14"/>
                      <a:pt x="71" y="14"/>
                    </a:cubicBezTo>
                    <a:cubicBezTo>
                      <a:pt x="69" y="10"/>
                      <a:pt x="65" y="9"/>
                      <a:pt x="62" y="10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52" y="13"/>
                      <a:pt x="51" y="11"/>
                      <a:pt x="51" y="9"/>
                    </a:cubicBezTo>
                    <a:cubicBezTo>
                      <a:pt x="48" y="3"/>
                      <a:pt x="40" y="0"/>
                      <a:pt x="34" y="3"/>
                    </a:cubicBezTo>
                    <a:cubicBezTo>
                      <a:pt x="28" y="6"/>
                      <a:pt x="25" y="13"/>
                      <a:pt x="28" y="19"/>
                    </a:cubicBezTo>
                    <a:cubicBezTo>
                      <a:pt x="29" y="21"/>
                      <a:pt x="30" y="23"/>
                      <a:pt x="32" y="24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0" y="29"/>
                      <a:pt x="19" y="33"/>
                      <a:pt x="20" y="37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3" y="48"/>
                      <a:pt x="0" y="55"/>
                      <a:pt x="3" y="60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7" y="156"/>
                      <a:pt x="53" y="159"/>
                      <a:pt x="58" y="156"/>
                    </a:cubicBezTo>
                    <a:cubicBezTo>
                      <a:pt x="136" y="121"/>
                      <a:pt x="136" y="121"/>
                      <a:pt x="136" y="121"/>
                    </a:cubicBezTo>
                    <a:cubicBezTo>
                      <a:pt x="141" y="118"/>
                      <a:pt x="144" y="112"/>
                      <a:pt x="141" y="107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7" y="10"/>
                      <a:pt x="91" y="8"/>
                      <a:pt x="86" y="10"/>
                    </a:cubicBezTo>
                    <a:lnTo>
                      <a:pt x="72" y="17"/>
                    </a:lnTo>
                    <a:close/>
                    <a:moveTo>
                      <a:pt x="32" y="17"/>
                    </a:moveTo>
                    <a:cubicBezTo>
                      <a:pt x="31" y="14"/>
                      <a:pt x="32" y="9"/>
                      <a:pt x="36" y="7"/>
                    </a:cubicBezTo>
                    <a:cubicBezTo>
                      <a:pt x="40" y="6"/>
                      <a:pt x="44" y="7"/>
                      <a:pt x="46" y="11"/>
                    </a:cubicBezTo>
                    <a:cubicBezTo>
                      <a:pt x="47" y="13"/>
                      <a:pt x="47" y="16"/>
                      <a:pt x="46" y="18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1"/>
                      <a:pt x="33" y="19"/>
                      <a:pt x="32" y="17"/>
                    </a:cubicBezTo>
                    <a:moveTo>
                      <a:pt x="129" y="106"/>
                    </a:moveTo>
                    <a:cubicBezTo>
                      <a:pt x="131" y="109"/>
                      <a:pt x="129" y="113"/>
                      <a:pt x="126" y="114"/>
                    </a:cubicBezTo>
                    <a:cubicBezTo>
                      <a:pt x="60" y="145"/>
                      <a:pt x="60" y="145"/>
                      <a:pt x="60" y="145"/>
                    </a:cubicBezTo>
                    <a:cubicBezTo>
                      <a:pt x="57" y="146"/>
                      <a:pt x="53" y="145"/>
                      <a:pt x="51" y="141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3" y="58"/>
                      <a:pt x="15" y="54"/>
                      <a:pt x="18" y="53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52"/>
                      <a:pt x="30" y="53"/>
                      <a:pt x="32" y="5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6" y="31"/>
                      <a:pt x="77" y="28"/>
                      <a:pt x="76" y="26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7" y="21"/>
                      <a:pt x="91" y="22"/>
                      <a:pt x="93" y="25"/>
                    </a:cubicBezTo>
                    <a:lnTo>
                      <a:pt x="12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37"/>
              <p:cNvSpPr>
                <a:spLocks/>
              </p:cNvSpPr>
              <p:nvPr/>
            </p:nvSpPr>
            <p:spPr bwMode="auto">
              <a:xfrm>
                <a:off x="4484671" y="2576511"/>
                <a:ext cx="19050" cy="19050"/>
              </a:xfrm>
              <a:custGeom>
                <a:avLst/>
                <a:gdLst>
                  <a:gd name="T0" fmla="*/ 18 w 20"/>
                  <a:gd name="T1" fmla="*/ 6 h 20"/>
                  <a:gd name="T2" fmla="*/ 13 w 20"/>
                  <a:gd name="T3" fmla="*/ 18 h 20"/>
                  <a:gd name="T4" fmla="*/ 2 w 20"/>
                  <a:gd name="T5" fmla="*/ 14 h 20"/>
                  <a:gd name="T6" fmla="*/ 6 w 20"/>
                  <a:gd name="T7" fmla="*/ 2 h 20"/>
                  <a:gd name="T8" fmla="*/ 18 w 20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6"/>
                    </a:moveTo>
                    <a:cubicBezTo>
                      <a:pt x="20" y="11"/>
                      <a:pt x="18" y="16"/>
                      <a:pt x="13" y="18"/>
                    </a:cubicBezTo>
                    <a:cubicBezTo>
                      <a:pt x="9" y="20"/>
                      <a:pt x="4" y="18"/>
                      <a:pt x="2" y="14"/>
                    </a:cubicBezTo>
                    <a:cubicBezTo>
                      <a:pt x="0" y="9"/>
                      <a:pt x="1" y="4"/>
                      <a:pt x="6" y="2"/>
                    </a:cubicBezTo>
                    <a:cubicBezTo>
                      <a:pt x="10" y="0"/>
                      <a:pt x="16" y="2"/>
                      <a:pt x="18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Freeform 38"/>
              <p:cNvSpPr>
                <a:spLocks/>
              </p:cNvSpPr>
              <p:nvPr/>
            </p:nvSpPr>
            <p:spPr bwMode="auto">
              <a:xfrm>
                <a:off x="4505308" y="2560636"/>
                <a:ext cx="36512" cy="22225"/>
              </a:xfrm>
              <a:custGeom>
                <a:avLst/>
                <a:gdLst>
                  <a:gd name="T0" fmla="*/ 31 w 39"/>
                  <a:gd name="T1" fmla="*/ 2 h 24"/>
                  <a:gd name="T2" fmla="*/ 4 w 39"/>
                  <a:gd name="T3" fmla="*/ 14 h 24"/>
                  <a:gd name="T4" fmla="*/ 1 w 39"/>
                  <a:gd name="T5" fmla="*/ 21 h 24"/>
                  <a:gd name="T6" fmla="*/ 8 w 39"/>
                  <a:gd name="T7" fmla="*/ 23 h 24"/>
                  <a:gd name="T8" fmla="*/ 36 w 39"/>
                  <a:gd name="T9" fmla="*/ 11 h 24"/>
                  <a:gd name="T10" fmla="*/ 38 w 39"/>
                  <a:gd name="T11" fmla="*/ 4 h 24"/>
                  <a:gd name="T12" fmla="*/ 31 w 39"/>
                  <a:gd name="T1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31" y="2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1" y="15"/>
                      <a:pt x="0" y="18"/>
                      <a:pt x="1" y="21"/>
                    </a:cubicBezTo>
                    <a:cubicBezTo>
                      <a:pt x="3" y="23"/>
                      <a:pt x="6" y="24"/>
                      <a:pt x="8" y="23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8" y="10"/>
                      <a:pt x="39" y="7"/>
                      <a:pt x="38" y="4"/>
                    </a:cubicBezTo>
                    <a:cubicBezTo>
                      <a:pt x="37" y="2"/>
                      <a:pt x="34" y="0"/>
                      <a:pt x="31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Freeform 39"/>
              <p:cNvSpPr>
                <a:spLocks/>
              </p:cNvSpPr>
              <p:nvPr/>
            </p:nvSpPr>
            <p:spPr bwMode="auto">
              <a:xfrm>
                <a:off x="4494196" y="2598736"/>
                <a:ext cx="19050" cy="19050"/>
              </a:xfrm>
              <a:custGeom>
                <a:avLst/>
                <a:gdLst>
                  <a:gd name="T0" fmla="*/ 18 w 20"/>
                  <a:gd name="T1" fmla="*/ 6 h 20"/>
                  <a:gd name="T2" fmla="*/ 14 w 20"/>
                  <a:gd name="T3" fmla="*/ 18 h 20"/>
                  <a:gd name="T4" fmla="*/ 2 w 20"/>
                  <a:gd name="T5" fmla="*/ 14 h 20"/>
                  <a:gd name="T6" fmla="*/ 6 w 20"/>
                  <a:gd name="T7" fmla="*/ 2 h 20"/>
                  <a:gd name="T8" fmla="*/ 18 w 20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6"/>
                    </a:moveTo>
                    <a:cubicBezTo>
                      <a:pt x="20" y="11"/>
                      <a:pt x="18" y="16"/>
                      <a:pt x="14" y="18"/>
                    </a:cubicBezTo>
                    <a:cubicBezTo>
                      <a:pt x="9" y="20"/>
                      <a:pt x="4" y="18"/>
                      <a:pt x="2" y="14"/>
                    </a:cubicBezTo>
                    <a:cubicBezTo>
                      <a:pt x="0" y="9"/>
                      <a:pt x="2" y="4"/>
                      <a:pt x="6" y="2"/>
                    </a:cubicBezTo>
                    <a:cubicBezTo>
                      <a:pt x="11" y="0"/>
                      <a:pt x="16" y="2"/>
                      <a:pt x="18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8" name="Freeform 40"/>
              <p:cNvSpPr>
                <a:spLocks/>
              </p:cNvSpPr>
              <p:nvPr/>
            </p:nvSpPr>
            <p:spPr bwMode="auto">
              <a:xfrm>
                <a:off x="4514832" y="2582861"/>
                <a:ext cx="36512" cy="22225"/>
              </a:xfrm>
              <a:custGeom>
                <a:avLst/>
                <a:gdLst>
                  <a:gd name="T0" fmla="*/ 31 w 39"/>
                  <a:gd name="T1" fmla="*/ 1 h 24"/>
                  <a:gd name="T2" fmla="*/ 3 w 39"/>
                  <a:gd name="T3" fmla="*/ 14 h 24"/>
                  <a:gd name="T4" fmla="*/ 1 w 39"/>
                  <a:gd name="T5" fmla="*/ 21 h 24"/>
                  <a:gd name="T6" fmla="*/ 8 w 39"/>
                  <a:gd name="T7" fmla="*/ 23 h 24"/>
                  <a:gd name="T8" fmla="*/ 35 w 39"/>
                  <a:gd name="T9" fmla="*/ 11 h 24"/>
                  <a:gd name="T10" fmla="*/ 38 w 39"/>
                  <a:gd name="T11" fmla="*/ 4 h 24"/>
                  <a:gd name="T12" fmla="*/ 31 w 39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31" y="1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8"/>
                      <a:pt x="1" y="21"/>
                    </a:cubicBezTo>
                    <a:cubicBezTo>
                      <a:pt x="2" y="23"/>
                      <a:pt x="5" y="24"/>
                      <a:pt x="8" y="2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8" y="9"/>
                      <a:pt x="39" y="6"/>
                      <a:pt x="38" y="4"/>
                    </a:cubicBezTo>
                    <a:cubicBezTo>
                      <a:pt x="36" y="1"/>
                      <a:pt x="33" y="0"/>
                      <a:pt x="31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9" name="Freeform 41"/>
              <p:cNvSpPr>
                <a:spLocks/>
              </p:cNvSpPr>
              <p:nvPr/>
            </p:nvSpPr>
            <p:spPr bwMode="auto">
              <a:xfrm>
                <a:off x="4503720" y="2620961"/>
                <a:ext cx="19050" cy="19050"/>
              </a:xfrm>
              <a:custGeom>
                <a:avLst/>
                <a:gdLst>
                  <a:gd name="T0" fmla="*/ 18 w 20"/>
                  <a:gd name="T1" fmla="*/ 7 h 21"/>
                  <a:gd name="T2" fmla="*/ 14 w 20"/>
                  <a:gd name="T3" fmla="*/ 19 h 21"/>
                  <a:gd name="T4" fmla="*/ 2 w 20"/>
                  <a:gd name="T5" fmla="*/ 14 h 21"/>
                  <a:gd name="T6" fmla="*/ 7 w 20"/>
                  <a:gd name="T7" fmla="*/ 2 h 21"/>
                  <a:gd name="T8" fmla="*/ 18 w 20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8" y="7"/>
                    </a:moveTo>
                    <a:cubicBezTo>
                      <a:pt x="20" y="11"/>
                      <a:pt x="18" y="17"/>
                      <a:pt x="14" y="19"/>
                    </a:cubicBezTo>
                    <a:cubicBezTo>
                      <a:pt x="10" y="21"/>
                      <a:pt x="4" y="19"/>
                      <a:pt x="2" y="14"/>
                    </a:cubicBezTo>
                    <a:cubicBezTo>
                      <a:pt x="0" y="10"/>
                      <a:pt x="2" y="5"/>
                      <a:pt x="7" y="2"/>
                    </a:cubicBezTo>
                    <a:cubicBezTo>
                      <a:pt x="11" y="0"/>
                      <a:pt x="16" y="2"/>
                      <a:pt x="18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0" name="Freeform 42"/>
              <p:cNvSpPr>
                <a:spLocks/>
              </p:cNvSpPr>
              <p:nvPr/>
            </p:nvSpPr>
            <p:spPr bwMode="auto">
              <a:xfrm>
                <a:off x="4525946" y="2606674"/>
                <a:ext cx="36512" cy="22225"/>
              </a:xfrm>
              <a:custGeom>
                <a:avLst/>
                <a:gdLst>
                  <a:gd name="T0" fmla="*/ 31 w 39"/>
                  <a:gd name="T1" fmla="*/ 1 h 24"/>
                  <a:gd name="T2" fmla="*/ 4 w 39"/>
                  <a:gd name="T3" fmla="*/ 13 h 24"/>
                  <a:gd name="T4" fmla="*/ 1 w 39"/>
                  <a:gd name="T5" fmla="*/ 20 h 24"/>
                  <a:gd name="T6" fmla="*/ 8 w 39"/>
                  <a:gd name="T7" fmla="*/ 23 h 24"/>
                  <a:gd name="T8" fmla="*/ 35 w 39"/>
                  <a:gd name="T9" fmla="*/ 10 h 24"/>
                  <a:gd name="T10" fmla="*/ 38 w 39"/>
                  <a:gd name="T11" fmla="*/ 3 h 24"/>
                  <a:gd name="T12" fmla="*/ 31 w 39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31" y="1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1" y="15"/>
                      <a:pt x="0" y="18"/>
                      <a:pt x="1" y="20"/>
                    </a:cubicBezTo>
                    <a:cubicBezTo>
                      <a:pt x="2" y="23"/>
                      <a:pt x="5" y="24"/>
                      <a:pt x="8" y="23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9" y="6"/>
                      <a:pt x="38" y="3"/>
                    </a:cubicBezTo>
                    <a:cubicBezTo>
                      <a:pt x="37" y="1"/>
                      <a:pt x="34" y="0"/>
                      <a:pt x="31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1" name="Freeform 43"/>
              <p:cNvSpPr>
                <a:spLocks/>
              </p:cNvSpPr>
              <p:nvPr/>
            </p:nvSpPr>
            <p:spPr bwMode="auto">
              <a:xfrm>
                <a:off x="4473558" y="1914524"/>
                <a:ext cx="123825" cy="115888"/>
              </a:xfrm>
              <a:custGeom>
                <a:avLst/>
                <a:gdLst>
                  <a:gd name="T0" fmla="*/ 122 w 133"/>
                  <a:gd name="T1" fmla="*/ 22 h 125"/>
                  <a:gd name="T2" fmla="*/ 101 w 133"/>
                  <a:gd name="T3" fmla="*/ 1 h 125"/>
                  <a:gd name="T4" fmla="*/ 95 w 133"/>
                  <a:gd name="T5" fmla="*/ 1 h 125"/>
                  <a:gd name="T6" fmla="*/ 93 w 133"/>
                  <a:gd name="T7" fmla="*/ 5 h 125"/>
                  <a:gd name="T8" fmla="*/ 93 w 133"/>
                  <a:gd name="T9" fmla="*/ 16 h 125"/>
                  <a:gd name="T10" fmla="*/ 95 w 133"/>
                  <a:gd name="T11" fmla="*/ 20 h 125"/>
                  <a:gd name="T12" fmla="*/ 113 w 133"/>
                  <a:gd name="T13" fmla="*/ 58 h 125"/>
                  <a:gd name="T14" fmla="*/ 66 w 133"/>
                  <a:gd name="T15" fmla="*/ 105 h 125"/>
                  <a:gd name="T16" fmla="*/ 19 w 133"/>
                  <a:gd name="T17" fmla="*/ 58 h 125"/>
                  <a:gd name="T18" fmla="*/ 38 w 133"/>
                  <a:gd name="T19" fmla="*/ 20 h 125"/>
                  <a:gd name="T20" fmla="*/ 40 w 133"/>
                  <a:gd name="T21" fmla="*/ 16 h 125"/>
                  <a:gd name="T22" fmla="*/ 40 w 133"/>
                  <a:gd name="T23" fmla="*/ 5 h 125"/>
                  <a:gd name="T24" fmla="*/ 37 w 133"/>
                  <a:gd name="T25" fmla="*/ 1 h 125"/>
                  <a:gd name="T26" fmla="*/ 32 w 133"/>
                  <a:gd name="T27" fmla="*/ 1 h 125"/>
                  <a:gd name="T28" fmla="*/ 10 w 133"/>
                  <a:gd name="T29" fmla="*/ 22 h 125"/>
                  <a:gd name="T30" fmla="*/ 0 w 133"/>
                  <a:gd name="T31" fmla="*/ 58 h 125"/>
                  <a:gd name="T32" fmla="*/ 19 w 133"/>
                  <a:gd name="T33" fmla="*/ 105 h 125"/>
                  <a:gd name="T34" fmla="*/ 66 w 133"/>
                  <a:gd name="T35" fmla="*/ 125 h 125"/>
                  <a:gd name="T36" fmla="*/ 113 w 133"/>
                  <a:gd name="T37" fmla="*/ 105 h 125"/>
                  <a:gd name="T38" fmla="*/ 133 w 133"/>
                  <a:gd name="T39" fmla="*/ 58 h 125"/>
                  <a:gd name="T40" fmla="*/ 122 w 133"/>
                  <a:gd name="T41" fmla="*/ 2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" h="125">
                    <a:moveTo>
                      <a:pt x="122" y="22"/>
                    </a:moveTo>
                    <a:cubicBezTo>
                      <a:pt x="117" y="13"/>
                      <a:pt x="109" y="6"/>
                      <a:pt x="101" y="1"/>
                    </a:cubicBezTo>
                    <a:cubicBezTo>
                      <a:pt x="99" y="0"/>
                      <a:pt x="97" y="0"/>
                      <a:pt x="95" y="1"/>
                    </a:cubicBezTo>
                    <a:cubicBezTo>
                      <a:pt x="94" y="2"/>
                      <a:pt x="93" y="4"/>
                      <a:pt x="93" y="5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8"/>
                      <a:pt x="93" y="19"/>
                      <a:pt x="95" y="20"/>
                    </a:cubicBezTo>
                    <a:cubicBezTo>
                      <a:pt x="106" y="29"/>
                      <a:pt x="113" y="43"/>
                      <a:pt x="113" y="58"/>
                    </a:cubicBezTo>
                    <a:cubicBezTo>
                      <a:pt x="113" y="84"/>
                      <a:pt x="92" y="105"/>
                      <a:pt x="66" y="105"/>
                    </a:cubicBezTo>
                    <a:cubicBezTo>
                      <a:pt x="40" y="105"/>
                      <a:pt x="19" y="84"/>
                      <a:pt x="19" y="58"/>
                    </a:cubicBezTo>
                    <a:cubicBezTo>
                      <a:pt x="19" y="43"/>
                      <a:pt x="26" y="29"/>
                      <a:pt x="38" y="20"/>
                    </a:cubicBezTo>
                    <a:cubicBezTo>
                      <a:pt x="39" y="19"/>
                      <a:pt x="40" y="18"/>
                      <a:pt x="40" y="1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2"/>
                      <a:pt x="37" y="1"/>
                    </a:cubicBezTo>
                    <a:cubicBezTo>
                      <a:pt x="36" y="0"/>
                      <a:pt x="34" y="0"/>
                      <a:pt x="32" y="1"/>
                    </a:cubicBezTo>
                    <a:cubicBezTo>
                      <a:pt x="23" y="6"/>
                      <a:pt x="16" y="13"/>
                      <a:pt x="10" y="22"/>
                    </a:cubicBezTo>
                    <a:cubicBezTo>
                      <a:pt x="3" y="33"/>
                      <a:pt x="0" y="45"/>
                      <a:pt x="0" y="58"/>
                    </a:cubicBezTo>
                    <a:cubicBezTo>
                      <a:pt x="0" y="76"/>
                      <a:pt x="7" y="92"/>
                      <a:pt x="19" y="105"/>
                    </a:cubicBezTo>
                    <a:cubicBezTo>
                      <a:pt x="32" y="118"/>
                      <a:pt x="49" y="125"/>
                      <a:pt x="66" y="125"/>
                    </a:cubicBezTo>
                    <a:cubicBezTo>
                      <a:pt x="84" y="125"/>
                      <a:pt x="101" y="118"/>
                      <a:pt x="113" y="105"/>
                    </a:cubicBezTo>
                    <a:cubicBezTo>
                      <a:pt x="126" y="92"/>
                      <a:pt x="133" y="76"/>
                      <a:pt x="133" y="58"/>
                    </a:cubicBezTo>
                    <a:cubicBezTo>
                      <a:pt x="133" y="45"/>
                      <a:pt x="129" y="33"/>
                      <a:pt x="122" y="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2" name="Freeform 44"/>
              <p:cNvSpPr>
                <a:spLocks/>
              </p:cNvSpPr>
              <p:nvPr/>
            </p:nvSpPr>
            <p:spPr bwMode="auto">
              <a:xfrm>
                <a:off x="4524358" y="1898649"/>
                <a:ext cx="20638" cy="76200"/>
              </a:xfrm>
              <a:custGeom>
                <a:avLst/>
                <a:gdLst>
                  <a:gd name="T0" fmla="*/ 5 w 22"/>
                  <a:gd name="T1" fmla="*/ 81 h 81"/>
                  <a:gd name="T2" fmla="*/ 18 w 22"/>
                  <a:gd name="T3" fmla="*/ 81 h 81"/>
                  <a:gd name="T4" fmla="*/ 22 w 22"/>
                  <a:gd name="T5" fmla="*/ 76 h 81"/>
                  <a:gd name="T6" fmla="*/ 22 w 22"/>
                  <a:gd name="T7" fmla="*/ 5 h 81"/>
                  <a:gd name="T8" fmla="*/ 18 w 22"/>
                  <a:gd name="T9" fmla="*/ 0 h 81"/>
                  <a:gd name="T10" fmla="*/ 5 w 22"/>
                  <a:gd name="T11" fmla="*/ 0 h 81"/>
                  <a:gd name="T12" fmla="*/ 0 w 22"/>
                  <a:gd name="T13" fmla="*/ 5 h 81"/>
                  <a:gd name="T14" fmla="*/ 0 w 22"/>
                  <a:gd name="T15" fmla="*/ 76 h 81"/>
                  <a:gd name="T16" fmla="*/ 5 w 22"/>
                  <a:gd name="T1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81">
                    <a:moveTo>
                      <a:pt x="5" y="81"/>
                    </a:moveTo>
                    <a:cubicBezTo>
                      <a:pt x="18" y="81"/>
                      <a:pt x="18" y="81"/>
                      <a:pt x="18" y="81"/>
                    </a:cubicBezTo>
                    <a:cubicBezTo>
                      <a:pt x="20" y="81"/>
                      <a:pt x="22" y="79"/>
                      <a:pt x="22" y="7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2" y="81"/>
                      <a:pt x="5" y="8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3" name="Freeform 45"/>
              <p:cNvSpPr>
                <a:spLocks/>
              </p:cNvSpPr>
              <p:nvPr/>
            </p:nvSpPr>
            <p:spPr bwMode="auto">
              <a:xfrm>
                <a:off x="4300522" y="2366961"/>
                <a:ext cx="123825" cy="115888"/>
              </a:xfrm>
              <a:custGeom>
                <a:avLst/>
                <a:gdLst>
                  <a:gd name="T0" fmla="*/ 122 w 133"/>
                  <a:gd name="T1" fmla="*/ 22 h 125"/>
                  <a:gd name="T2" fmla="*/ 101 w 133"/>
                  <a:gd name="T3" fmla="*/ 1 h 125"/>
                  <a:gd name="T4" fmla="*/ 95 w 133"/>
                  <a:gd name="T5" fmla="*/ 1 h 125"/>
                  <a:gd name="T6" fmla="*/ 93 w 133"/>
                  <a:gd name="T7" fmla="*/ 6 h 125"/>
                  <a:gd name="T8" fmla="*/ 93 w 133"/>
                  <a:gd name="T9" fmla="*/ 17 h 125"/>
                  <a:gd name="T10" fmla="*/ 95 w 133"/>
                  <a:gd name="T11" fmla="*/ 21 h 125"/>
                  <a:gd name="T12" fmla="*/ 113 w 133"/>
                  <a:gd name="T13" fmla="*/ 59 h 125"/>
                  <a:gd name="T14" fmla="*/ 66 w 133"/>
                  <a:gd name="T15" fmla="*/ 106 h 125"/>
                  <a:gd name="T16" fmla="*/ 19 w 133"/>
                  <a:gd name="T17" fmla="*/ 59 h 125"/>
                  <a:gd name="T18" fmla="*/ 38 w 133"/>
                  <a:gd name="T19" fmla="*/ 21 h 125"/>
                  <a:gd name="T20" fmla="*/ 40 w 133"/>
                  <a:gd name="T21" fmla="*/ 17 h 125"/>
                  <a:gd name="T22" fmla="*/ 40 w 133"/>
                  <a:gd name="T23" fmla="*/ 6 h 125"/>
                  <a:gd name="T24" fmla="*/ 37 w 133"/>
                  <a:gd name="T25" fmla="*/ 1 h 125"/>
                  <a:gd name="T26" fmla="*/ 32 w 133"/>
                  <a:gd name="T27" fmla="*/ 1 h 125"/>
                  <a:gd name="T28" fmla="*/ 10 w 133"/>
                  <a:gd name="T29" fmla="*/ 22 h 125"/>
                  <a:gd name="T30" fmla="*/ 0 w 133"/>
                  <a:gd name="T31" fmla="*/ 59 h 125"/>
                  <a:gd name="T32" fmla="*/ 19 w 133"/>
                  <a:gd name="T33" fmla="*/ 106 h 125"/>
                  <a:gd name="T34" fmla="*/ 66 w 133"/>
                  <a:gd name="T35" fmla="*/ 125 h 125"/>
                  <a:gd name="T36" fmla="*/ 113 w 133"/>
                  <a:gd name="T37" fmla="*/ 106 h 125"/>
                  <a:gd name="T38" fmla="*/ 133 w 133"/>
                  <a:gd name="T39" fmla="*/ 59 h 125"/>
                  <a:gd name="T40" fmla="*/ 122 w 133"/>
                  <a:gd name="T41" fmla="*/ 2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" h="125">
                    <a:moveTo>
                      <a:pt x="122" y="22"/>
                    </a:moveTo>
                    <a:cubicBezTo>
                      <a:pt x="117" y="14"/>
                      <a:pt x="109" y="7"/>
                      <a:pt x="101" y="1"/>
                    </a:cubicBezTo>
                    <a:cubicBezTo>
                      <a:pt x="99" y="0"/>
                      <a:pt x="97" y="0"/>
                      <a:pt x="95" y="1"/>
                    </a:cubicBezTo>
                    <a:cubicBezTo>
                      <a:pt x="94" y="2"/>
                      <a:pt x="93" y="4"/>
                      <a:pt x="93" y="6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3" y="19"/>
                      <a:pt x="93" y="20"/>
                      <a:pt x="95" y="21"/>
                    </a:cubicBezTo>
                    <a:cubicBezTo>
                      <a:pt x="106" y="30"/>
                      <a:pt x="113" y="44"/>
                      <a:pt x="113" y="59"/>
                    </a:cubicBezTo>
                    <a:cubicBezTo>
                      <a:pt x="113" y="84"/>
                      <a:pt x="92" y="106"/>
                      <a:pt x="66" y="106"/>
                    </a:cubicBezTo>
                    <a:cubicBezTo>
                      <a:pt x="40" y="106"/>
                      <a:pt x="19" y="84"/>
                      <a:pt x="19" y="59"/>
                    </a:cubicBezTo>
                    <a:cubicBezTo>
                      <a:pt x="19" y="44"/>
                      <a:pt x="26" y="30"/>
                      <a:pt x="38" y="21"/>
                    </a:cubicBezTo>
                    <a:cubicBezTo>
                      <a:pt x="39" y="20"/>
                      <a:pt x="40" y="19"/>
                      <a:pt x="40" y="17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4"/>
                      <a:pt x="39" y="2"/>
                      <a:pt x="37" y="1"/>
                    </a:cubicBezTo>
                    <a:cubicBezTo>
                      <a:pt x="36" y="0"/>
                      <a:pt x="34" y="0"/>
                      <a:pt x="32" y="1"/>
                    </a:cubicBezTo>
                    <a:cubicBezTo>
                      <a:pt x="23" y="7"/>
                      <a:pt x="16" y="14"/>
                      <a:pt x="10" y="22"/>
                    </a:cubicBezTo>
                    <a:cubicBezTo>
                      <a:pt x="3" y="33"/>
                      <a:pt x="0" y="46"/>
                      <a:pt x="0" y="59"/>
                    </a:cubicBezTo>
                    <a:cubicBezTo>
                      <a:pt x="0" y="76"/>
                      <a:pt x="7" y="93"/>
                      <a:pt x="19" y="106"/>
                    </a:cubicBezTo>
                    <a:cubicBezTo>
                      <a:pt x="32" y="118"/>
                      <a:pt x="48" y="125"/>
                      <a:pt x="66" y="125"/>
                    </a:cubicBezTo>
                    <a:cubicBezTo>
                      <a:pt x="84" y="125"/>
                      <a:pt x="101" y="118"/>
                      <a:pt x="113" y="106"/>
                    </a:cubicBezTo>
                    <a:cubicBezTo>
                      <a:pt x="126" y="93"/>
                      <a:pt x="133" y="76"/>
                      <a:pt x="133" y="59"/>
                    </a:cubicBezTo>
                    <a:cubicBezTo>
                      <a:pt x="133" y="46"/>
                      <a:pt x="129" y="33"/>
                      <a:pt x="122" y="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4" name="Freeform 46"/>
              <p:cNvSpPr>
                <a:spLocks/>
              </p:cNvSpPr>
              <p:nvPr/>
            </p:nvSpPr>
            <p:spPr bwMode="auto">
              <a:xfrm>
                <a:off x="4352908" y="2351086"/>
                <a:ext cx="20638" cy="76200"/>
              </a:xfrm>
              <a:custGeom>
                <a:avLst/>
                <a:gdLst>
                  <a:gd name="T0" fmla="*/ 5 w 22"/>
                  <a:gd name="T1" fmla="*/ 81 h 81"/>
                  <a:gd name="T2" fmla="*/ 17 w 22"/>
                  <a:gd name="T3" fmla="*/ 81 h 81"/>
                  <a:gd name="T4" fmla="*/ 22 w 22"/>
                  <a:gd name="T5" fmla="*/ 76 h 81"/>
                  <a:gd name="T6" fmla="*/ 22 w 22"/>
                  <a:gd name="T7" fmla="*/ 5 h 81"/>
                  <a:gd name="T8" fmla="*/ 17 w 22"/>
                  <a:gd name="T9" fmla="*/ 0 h 81"/>
                  <a:gd name="T10" fmla="*/ 5 w 22"/>
                  <a:gd name="T11" fmla="*/ 0 h 81"/>
                  <a:gd name="T12" fmla="*/ 0 w 22"/>
                  <a:gd name="T13" fmla="*/ 5 h 81"/>
                  <a:gd name="T14" fmla="*/ 0 w 22"/>
                  <a:gd name="T15" fmla="*/ 76 h 81"/>
                  <a:gd name="T16" fmla="*/ 5 w 22"/>
                  <a:gd name="T1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81">
                    <a:moveTo>
                      <a:pt x="5" y="81"/>
                    </a:moveTo>
                    <a:cubicBezTo>
                      <a:pt x="17" y="81"/>
                      <a:pt x="17" y="81"/>
                      <a:pt x="17" y="81"/>
                    </a:cubicBezTo>
                    <a:cubicBezTo>
                      <a:pt x="20" y="81"/>
                      <a:pt x="22" y="78"/>
                      <a:pt x="22" y="7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2"/>
                      <a:pt x="20" y="0"/>
                      <a:pt x="1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1"/>
                      <a:pt x="5" y="8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5" name="Freeform 47"/>
              <p:cNvSpPr>
                <a:spLocks/>
              </p:cNvSpPr>
              <p:nvPr/>
            </p:nvSpPr>
            <p:spPr bwMode="auto">
              <a:xfrm>
                <a:off x="3663936" y="2143124"/>
                <a:ext cx="125413" cy="117475"/>
              </a:xfrm>
              <a:custGeom>
                <a:avLst/>
                <a:gdLst>
                  <a:gd name="T0" fmla="*/ 123 w 133"/>
                  <a:gd name="T1" fmla="*/ 22 h 125"/>
                  <a:gd name="T2" fmla="*/ 101 w 133"/>
                  <a:gd name="T3" fmla="*/ 1 h 125"/>
                  <a:gd name="T4" fmla="*/ 96 w 133"/>
                  <a:gd name="T5" fmla="*/ 1 h 125"/>
                  <a:gd name="T6" fmla="*/ 93 w 133"/>
                  <a:gd name="T7" fmla="*/ 6 h 125"/>
                  <a:gd name="T8" fmla="*/ 93 w 133"/>
                  <a:gd name="T9" fmla="*/ 17 h 125"/>
                  <a:gd name="T10" fmla="*/ 95 w 133"/>
                  <a:gd name="T11" fmla="*/ 21 h 125"/>
                  <a:gd name="T12" fmla="*/ 114 w 133"/>
                  <a:gd name="T13" fmla="*/ 58 h 125"/>
                  <a:gd name="T14" fmla="*/ 67 w 133"/>
                  <a:gd name="T15" fmla="*/ 106 h 125"/>
                  <a:gd name="T16" fmla="*/ 20 w 133"/>
                  <a:gd name="T17" fmla="*/ 58 h 125"/>
                  <a:gd name="T18" fmla="*/ 38 w 133"/>
                  <a:gd name="T19" fmla="*/ 21 h 125"/>
                  <a:gd name="T20" fmla="*/ 40 w 133"/>
                  <a:gd name="T21" fmla="*/ 17 h 125"/>
                  <a:gd name="T22" fmla="*/ 40 w 133"/>
                  <a:gd name="T23" fmla="*/ 6 h 125"/>
                  <a:gd name="T24" fmla="*/ 38 w 133"/>
                  <a:gd name="T25" fmla="*/ 1 h 125"/>
                  <a:gd name="T26" fmla="*/ 32 w 133"/>
                  <a:gd name="T27" fmla="*/ 1 h 125"/>
                  <a:gd name="T28" fmla="*/ 11 w 133"/>
                  <a:gd name="T29" fmla="*/ 22 h 125"/>
                  <a:gd name="T30" fmla="*/ 0 w 133"/>
                  <a:gd name="T31" fmla="*/ 58 h 125"/>
                  <a:gd name="T32" fmla="*/ 20 w 133"/>
                  <a:gd name="T33" fmla="*/ 106 h 125"/>
                  <a:gd name="T34" fmla="*/ 67 w 133"/>
                  <a:gd name="T35" fmla="*/ 125 h 125"/>
                  <a:gd name="T36" fmla="*/ 114 w 133"/>
                  <a:gd name="T37" fmla="*/ 106 h 125"/>
                  <a:gd name="T38" fmla="*/ 133 w 133"/>
                  <a:gd name="T39" fmla="*/ 58 h 125"/>
                  <a:gd name="T40" fmla="*/ 123 w 133"/>
                  <a:gd name="T41" fmla="*/ 2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" h="125">
                    <a:moveTo>
                      <a:pt x="123" y="22"/>
                    </a:moveTo>
                    <a:cubicBezTo>
                      <a:pt x="117" y="14"/>
                      <a:pt x="110" y="7"/>
                      <a:pt x="101" y="1"/>
                    </a:cubicBezTo>
                    <a:cubicBezTo>
                      <a:pt x="99" y="0"/>
                      <a:pt x="97" y="0"/>
                      <a:pt x="96" y="1"/>
                    </a:cubicBezTo>
                    <a:cubicBezTo>
                      <a:pt x="94" y="2"/>
                      <a:pt x="93" y="4"/>
                      <a:pt x="93" y="6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3" y="18"/>
                      <a:pt x="94" y="20"/>
                      <a:pt x="95" y="21"/>
                    </a:cubicBezTo>
                    <a:cubicBezTo>
                      <a:pt x="107" y="30"/>
                      <a:pt x="114" y="44"/>
                      <a:pt x="114" y="58"/>
                    </a:cubicBezTo>
                    <a:cubicBezTo>
                      <a:pt x="114" y="84"/>
                      <a:pt x="93" y="106"/>
                      <a:pt x="67" y="106"/>
                    </a:cubicBezTo>
                    <a:cubicBezTo>
                      <a:pt x="41" y="106"/>
                      <a:pt x="20" y="84"/>
                      <a:pt x="20" y="58"/>
                    </a:cubicBezTo>
                    <a:cubicBezTo>
                      <a:pt x="20" y="44"/>
                      <a:pt x="27" y="30"/>
                      <a:pt x="38" y="21"/>
                    </a:cubicBezTo>
                    <a:cubicBezTo>
                      <a:pt x="40" y="20"/>
                      <a:pt x="40" y="18"/>
                      <a:pt x="40" y="17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4"/>
                      <a:pt x="39" y="2"/>
                      <a:pt x="38" y="1"/>
                    </a:cubicBezTo>
                    <a:cubicBezTo>
                      <a:pt x="36" y="0"/>
                      <a:pt x="34" y="0"/>
                      <a:pt x="32" y="1"/>
                    </a:cubicBezTo>
                    <a:cubicBezTo>
                      <a:pt x="24" y="7"/>
                      <a:pt x="16" y="14"/>
                      <a:pt x="11" y="22"/>
                    </a:cubicBezTo>
                    <a:cubicBezTo>
                      <a:pt x="4" y="33"/>
                      <a:pt x="0" y="46"/>
                      <a:pt x="0" y="58"/>
                    </a:cubicBezTo>
                    <a:cubicBezTo>
                      <a:pt x="0" y="76"/>
                      <a:pt x="7" y="93"/>
                      <a:pt x="20" y="106"/>
                    </a:cubicBezTo>
                    <a:cubicBezTo>
                      <a:pt x="32" y="118"/>
                      <a:pt x="49" y="125"/>
                      <a:pt x="67" y="125"/>
                    </a:cubicBezTo>
                    <a:cubicBezTo>
                      <a:pt x="85" y="125"/>
                      <a:pt x="101" y="118"/>
                      <a:pt x="114" y="106"/>
                    </a:cubicBezTo>
                    <a:cubicBezTo>
                      <a:pt x="126" y="93"/>
                      <a:pt x="133" y="76"/>
                      <a:pt x="133" y="58"/>
                    </a:cubicBezTo>
                    <a:cubicBezTo>
                      <a:pt x="133" y="46"/>
                      <a:pt x="130" y="33"/>
                      <a:pt x="123" y="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6" name="Freeform 48"/>
              <p:cNvSpPr>
                <a:spLocks/>
              </p:cNvSpPr>
              <p:nvPr/>
            </p:nvSpPr>
            <p:spPr bwMode="auto">
              <a:xfrm>
                <a:off x="3716324" y="2128836"/>
                <a:ext cx="20638" cy="74613"/>
              </a:xfrm>
              <a:custGeom>
                <a:avLst/>
                <a:gdLst>
                  <a:gd name="T0" fmla="*/ 5 w 22"/>
                  <a:gd name="T1" fmla="*/ 80 h 80"/>
                  <a:gd name="T2" fmla="*/ 17 w 22"/>
                  <a:gd name="T3" fmla="*/ 80 h 80"/>
                  <a:gd name="T4" fmla="*/ 22 w 22"/>
                  <a:gd name="T5" fmla="*/ 76 h 80"/>
                  <a:gd name="T6" fmla="*/ 22 w 22"/>
                  <a:gd name="T7" fmla="*/ 5 h 80"/>
                  <a:gd name="T8" fmla="*/ 17 w 22"/>
                  <a:gd name="T9" fmla="*/ 0 h 80"/>
                  <a:gd name="T10" fmla="*/ 5 w 22"/>
                  <a:gd name="T11" fmla="*/ 0 h 80"/>
                  <a:gd name="T12" fmla="*/ 0 w 22"/>
                  <a:gd name="T13" fmla="*/ 5 h 80"/>
                  <a:gd name="T14" fmla="*/ 0 w 22"/>
                  <a:gd name="T15" fmla="*/ 76 h 80"/>
                  <a:gd name="T16" fmla="*/ 5 w 22"/>
                  <a:gd name="T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80">
                    <a:moveTo>
                      <a:pt x="5" y="80"/>
                    </a:moveTo>
                    <a:cubicBezTo>
                      <a:pt x="17" y="80"/>
                      <a:pt x="17" y="80"/>
                      <a:pt x="17" y="80"/>
                    </a:cubicBezTo>
                    <a:cubicBezTo>
                      <a:pt x="20" y="80"/>
                      <a:pt x="22" y="78"/>
                      <a:pt x="22" y="7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2"/>
                      <a:pt x="20" y="0"/>
                      <a:pt x="1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5" y="8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7" name="Freeform 49"/>
              <p:cNvSpPr>
                <a:spLocks/>
              </p:cNvSpPr>
              <p:nvPr/>
            </p:nvSpPr>
            <p:spPr bwMode="auto">
              <a:xfrm>
                <a:off x="5130780" y="2066924"/>
                <a:ext cx="57150" cy="41275"/>
              </a:xfrm>
              <a:custGeom>
                <a:avLst/>
                <a:gdLst>
                  <a:gd name="T0" fmla="*/ 2 w 62"/>
                  <a:gd name="T1" fmla="*/ 25 h 44"/>
                  <a:gd name="T2" fmla="*/ 50 w 62"/>
                  <a:gd name="T3" fmla="*/ 44 h 44"/>
                  <a:gd name="T4" fmla="*/ 53 w 62"/>
                  <a:gd name="T5" fmla="*/ 42 h 44"/>
                  <a:gd name="T6" fmla="*/ 62 w 62"/>
                  <a:gd name="T7" fmla="*/ 21 h 44"/>
                  <a:gd name="T8" fmla="*/ 9 w 62"/>
                  <a:gd name="T9" fmla="*/ 0 h 44"/>
                  <a:gd name="T10" fmla="*/ 0 w 62"/>
                  <a:gd name="T11" fmla="*/ 21 h 44"/>
                  <a:gd name="T12" fmla="*/ 2 w 62"/>
                  <a:gd name="T13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4">
                    <a:moveTo>
                      <a:pt x="2" y="25"/>
                    </a:moveTo>
                    <a:cubicBezTo>
                      <a:pt x="50" y="44"/>
                      <a:pt x="50" y="44"/>
                      <a:pt x="50" y="44"/>
                    </a:cubicBezTo>
                    <a:cubicBezTo>
                      <a:pt x="51" y="44"/>
                      <a:pt x="53" y="44"/>
                      <a:pt x="53" y="42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4"/>
                      <a:pt x="2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8" name="Freeform 50"/>
              <p:cNvSpPr>
                <a:spLocks noEditPoints="1"/>
              </p:cNvSpPr>
              <p:nvPr/>
            </p:nvSpPr>
            <p:spPr bwMode="auto">
              <a:xfrm>
                <a:off x="5057756" y="2054224"/>
                <a:ext cx="152399" cy="163513"/>
              </a:xfrm>
              <a:custGeom>
                <a:avLst/>
                <a:gdLst>
                  <a:gd name="T0" fmla="*/ 162 w 163"/>
                  <a:gd name="T1" fmla="*/ 81 h 176"/>
                  <a:gd name="T2" fmla="*/ 146 w 163"/>
                  <a:gd name="T3" fmla="*/ 43 h 176"/>
                  <a:gd name="T4" fmla="*/ 140 w 163"/>
                  <a:gd name="T5" fmla="*/ 59 h 176"/>
                  <a:gd name="T6" fmla="*/ 124 w 163"/>
                  <a:gd name="T7" fmla="*/ 65 h 176"/>
                  <a:gd name="T8" fmla="*/ 76 w 163"/>
                  <a:gd name="T9" fmla="*/ 46 h 176"/>
                  <a:gd name="T10" fmla="*/ 70 w 163"/>
                  <a:gd name="T11" fmla="*/ 30 h 176"/>
                  <a:gd name="T12" fmla="*/ 78 w 163"/>
                  <a:gd name="T13" fmla="*/ 9 h 176"/>
                  <a:gd name="T14" fmla="*/ 61 w 163"/>
                  <a:gd name="T15" fmla="*/ 2 h 176"/>
                  <a:gd name="T16" fmla="*/ 44 w 163"/>
                  <a:gd name="T17" fmla="*/ 9 h 176"/>
                  <a:gd name="T18" fmla="*/ 2 w 163"/>
                  <a:gd name="T19" fmla="*/ 114 h 176"/>
                  <a:gd name="T20" fmla="*/ 9 w 163"/>
                  <a:gd name="T21" fmla="*/ 131 h 176"/>
                  <a:gd name="T22" fmla="*/ 114 w 163"/>
                  <a:gd name="T23" fmla="*/ 173 h 176"/>
                  <a:gd name="T24" fmla="*/ 130 w 163"/>
                  <a:gd name="T25" fmla="*/ 166 h 176"/>
                  <a:gd name="T26" fmla="*/ 162 w 163"/>
                  <a:gd name="T27" fmla="*/ 87 h 176"/>
                  <a:gd name="T28" fmla="*/ 162 w 163"/>
                  <a:gd name="T29" fmla="*/ 81 h 176"/>
                  <a:gd name="T30" fmla="*/ 117 w 163"/>
                  <a:gd name="T31" fmla="*/ 143 h 176"/>
                  <a:gd name="T32" fmla="*/ 107 w 163"/>
                  <a:gd name="T33" fmla="*/ 147 h 176"/>
                  <a:gd name="T34" fmla="*/ 32 w 163"/>
                  <a:gd name="T35" fmla="*/ 117 h 176"/>
                  <a:gd name="T36" fmla="*/ 28 w 163"/>
                  <a:gd name="T37" fmla="*/ 107 h 176"/>
                  <a:gd name="T38" fmla="*/ 43 w 163"/>
                  <a:gd name="T39" fmla="*/ 71 h 176"/>
                  <a:gd name="T40" fmla="*/ 52 w 163"/>
                  <a:gd name="T41" fmla="*/ 67 h 176"/>
                  <a:gd name="T42" fmla="*/ 127 w 163"/>
                  <a:gd name="T43" fmla="*/ 97 h 176"/>
                  <a:gd name="T44" fmla="*/ 131 w 163"/>
                  <a:gd name="T45" fmla="*/ 107 h 176"/>
                  <a:gd name="T46" fmla="*/ 117 w 163"/>
                  <a:gd name="T47" fmla="*/ 143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3" h="176">
                    <a:moveTo>
                      <a:pt x="162" y="81"/>
                    </a:moveTo>
                    <a:cubicBezTo>
                      <a:pt x="146" y="43"/>
                      <a:pt x="146" y="43"/>
                      <a:pt x="146" y="43"/>
                    </a:cubicBezTo>
                    <a:cubicBezTo>
                      <a:pt x="140" y="59"/>
                      <a:pt x="140" y="59"/>
                      <a:pt x="140" y="59"/>
                    </a:cubicBezTo>
                    <a:cubicBezTo>
                      <a:pt x="137" y="65"/>
                      <a:pt x="130" y="68"/>
                      <a:pt x="124" y="65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0" y="44"/>
                      <a:pt x="67" y="37"/>
                      <a:pt x="70" y="30"/>
                    </a:cubicBezTo>
                    <a:cubicBezTo>
                      <a:pt x="78" y="9"/>
                      <a:pt x="78" y="9"/>
                      <a:pt x="78" y="9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54" y="0"/>
                      <a:pt x="47" y="3"/>
                      <a:pt x="44" y="9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0" y="121"/>
                      <a:pt x="3" y="128"/>
                      <a:pt x="9" y="131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20" y="176"/>
                      <a:pt x="128" y="172"/>
                      <a:pt x="130" y="166"/>
                    </a:cubicBezTo>
                    <a:cubicBezTo>
                      <a:pt x="162" y="87"/>
                      <a:pt x="162" y="87"/>
                      <a:pt x="162" y="87"/>
                    </a:cubicBezTo>
                    <a:cubicBezTo>
                      <a:pt x="163" y="85"/>
                      <a:pt x="163" y="83"/>
                      <a:pt x="162" y="81"/>
                    </a:cubicBezTo>
                    <a:moveTo>
                      <a:pt x="117" y="143"/>
                    </a:moveTo>
                    <a:cubicBezTo>
                      <a:pt x="115" y="146"/>
                      <a:pt x="111" y="148"/>
                      <a:pt x="107" y="147"/>
                    </a:cubicBezTo>
                    <a:cubicBezTo>
                      <a:pt x="32" y="117"/>
                      <a:pt x="32" y="117"/>
                      <a:pt x="32" y="117"/>
                    </a:cubicBezTo>
                    <a:cubicBezTo>
                      <a:pt x="29" y="115"/>
                      <a:pt x="27" y="111"/>
                      <a:pt x="28" y="107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4" y="67"/>
                      <a:pt x="49" y="66"/>
                      <a:pt x="52" y="6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31" y="99"/>
                      <a:pt x="133" y="103"/>
                      <a:pt x="131" y="107"/>
                    </a:cubicBezTo>
                    <a:lnTo>
                      <a:pt x="117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51"/>
              <p:cNvSpPr>
                <a:spLocks/>
              </p:cNvSpPr>
              <p:nvPr/>
            </p:nvSpPr>
            <p:spPr bwMode="auto">
              <a:xfrm>
                <a:off x="5103794" y="2128836"/>
                <a:ext cx="63500" cy="33338"/>
              </a:xfrm>
              <a:custGeom>
                <a:avLst/>
                <a:gdLst>
                  <a:gd name="T0" fmla="*/ 66 w 69"/>
                  <a:gd name="T1" fmla="*/ 25 h 35"/>
                  <a:gd name="T2" fmla="*/ 7 w 69"/>
                  <a:gd name="T3" fmla="*/ 1 h 35"/>
                  <a:gd name="T4" fmla="*/ 1 w 69"/>
                  <a:gd name="T5" fmla="*/ 4 h 35"/>
                  <a:gd name="T6" fmla="*/ 3 w 69"/>
                  <a:gd name="T7" fmla="*/ 10 h 35"/>
                  <a:gd name="T8" fmla="*/ 62 w 69"/>
                  <a:gd name="T9" fmla="*/ 34 h 35"/>
                  <a:gd name="T10" fmla="*/ 68 w 69"/>
                  <a:gd name="T11" fmla="*/ 31 h 35"/>
                  <a:gd name="T12" fmla="*/ 66 w 69"/>
                  <a:gd name="T13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5">
                    <a:moveTo>
                      <a:pt x="66" y="2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2" y="1"/>
                      <a:pt x="1" y="4"/>
                    </a:cubicBezTo>
                    <a:cubicBezTo>
                      <a:pt x="0" y="6"/>
                      <a:pt x="1" y="9"/>
                      <a:pt x="3" y="10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5" y="35"/>
                      <a:pt x="67" y="33"/>
                      <a:pt x="68" y="31"/>
                    </a:cubicBezTo>
                    <a:cubicBezTo>
                      <a:pt x="69" y="29"/>
                      <a:pt x="68" y="26"/>
                      <a:pt x="66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52"/>
              <p:cNvSpPr>
                <a:spLocks/>
              </p:cNvSpPr>
              <p:nvPr/>
            </p:nvSpPr>
            <p:spPr bwMode="auto">
              <a:xfrm>
                <a:off x="5103794" y="2147886"/>
                <a:ext cx="50800" cy="25400"/>
              </a:xfrm>
              <a:custGeom>
                <a:avLst/>
                <a:gdLst>
                  <a:gd name="T0" fmla="*/ 49 w 53"/>
                  <a:gd name="T1" fmla="*/ 18 h 27"/>
                  <a:gd name="T2" fmla="*/ 7 w 53"/>
                  <a:gd name="T3" fmla="*/ 1 h 27"/>
                  <a:gd name="T4" fmla="*/ 1 w 53"/>
                  <a:gd name="T5" fmla="*/ 3 h 27"/>
                  <a:gd name="T6" fmla="*/ 4 w 53"/>
                  <a:gd name="T7" fmla="*/ 9 h 27"/>
                  <a:gd name="T8" fmla="*/ 46 w 53"/>
                  <a:gd name="T9" fmla="*/ 26 h 27"/>
                  <a:gd name="T10" fmla="*/ 52 w 53"/>
                  <a:gd name="T11" fmla="*/ 24 h 27"/>
                  <a:gd name="T12" fmla="*/ 49 w 53"/>
                  <a:gd name="T13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7">
                    <a:moveTo>
                      <a:pt x="49" y="1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0" y="6"/>
                      <a:pt x="2" y="8"/>
                      <a:pt x="4" y="9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8" y="27"/>
                      <a:pt x="51" y="26"/>
                      <a:pt x="52" y="24"/>
                    </a:cubicBezTo>
                    <a:cubicBezTo>
                      <a:pt x="53" y="21"/>
                      <a:pt x="52" y="19"/>
                      <a:pt x="49" y="1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1" name="Freeform 53"/>
              <p:cNvSpPr>
                <a:spLocks/>
              </p:cNvSpPr>
              <p:nvPr/>
            </p:nvSpPr>
            <p:spPr bwMode="auto">
              <a:xfrm>
                <a:off x="3789349" y="2249486"/>
                <a:ext cx="58738" cy="41275"/>
              </a:xfrm>
              <a:custGeom>
                <a:avLst/>
                <a:gdLst>
                  <a:gd name="T0" fmla="*/ 60 w 63"/>
                  <a:gd name="T1" fmla="*/ 25 h 45"/>
                  <a:gd name="T2" fmla="*/ 62 w 63"/>
                  <a:gd name="T3" fmla="*/ 21 h 45"/>
                  <a:gd name="T4" fmla="*/ 53 w 63"/>
                  <a:gd name="T5" fmla="*/ 0 h 45"/>
                  <a:gd name="T6" fmla="*/ 0 w 63"/>
                  <a:gd name="T7" fmla="*/ 22 h 45"/>
                  <a:gd name="T8" fmla="*/ 9 w 63"/>
                  <a:gd name="T9" fmla="*/ 43 h 45"/>
                  <a:gd name="T10" fmla="*/ 13 w 63"/>
                  <a:gd name="T11" fmla="*/ 44 h 45"/>
                  <a:gd name="T12" fmla="*/ 60 w 63"/>
                  <a:gd name="T13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45">
                    <a:moveTo>
                      <a:pt x="60" y="25"/>
                    </a:moveTo>
                    <a:cubicBezTo>
                      <a:pt x="62" y="24"/>
                      <a:pt x="63" y="23"/>
                      <a:pt x="62" y="21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4"/>
                      <a:pt x="11" y="45"/>
                      <a:pt x="13" y="44"/>
                    </a:cubicBezTo>
                    <a:lnTo>
                      <a:pt x="6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2" name="Freeform 54"/>
              <p:cNvSpPr>
                <a:spLocks noEditPoints="1"/>
              </p:cNvSpPr>
              <p:nvPr/>
            </p:nvSpPr>
            <p:spPr bwMode="auto">
              <a:xfrm>
                <a:off x="3768711" y="2236786"/>
                <a:ext cx="152399" cy="163513"/>
              </a:xfrm>
              <a:custGeom>
                <a:avLst/>
                <a:gdLst>
                  <a:gd name="T0" fmla="*/ 1 w 164"/>
                  <a:gd name="T1" fmla="*/ 81 h 176"/>
                  <a:gd name="T2" fmla="*/ 1 w 164"/>
                  <a:gd name="T3" fmla="*/ 87 h 176"/>
                  <a:gd name="T4" fmla="*/ 33 w 164"/>
                  <a:gd name="T5" fmla="*/ 166 h 176"/>
                  <a:gd name="T6" fmla="*/ 49 w 164"/>
                  <a:gd name="T7" fmla="*/ 173 h 176"/>
                  <a:gd name="T8" fmla="*/ 154 w 164"/>
                  <a:gd name="T9" fmla="*/ 131 h 176"/>
                  <a:gd name="T10" fmla="*/ 161 w 164"/>
                  <a:gd name="T11" fmla="*/ 114 h 176"/>
                  <a:gd name="T12" fmla="*/ 119 w 164"/>
                  <a:gd name="T13" fmla="*/ 10 h 176"/>
                  <a:gd name="T14" fmla="*/ 102 w 164"/>
                  <a:gd name="T15" fmla="*/ 3 h 176"/>
                  <a:gd name="T16" fmla="*/ 85 w 164"/>
                  <a:gd name="T17" fmla="*/ 10 h 176"/>
                  <a:gd name="T18" fmla="*/ 94 w 164"/>
                  <a:gd name="T19" fmla="*/ 31 h 176"/>
                  <a:gd name="T20" fmla="*/ 87 w 164"/>
                  <a:gd name="T21" fmla="*/ 46 h 176"/>
                  <a:gd name="T22" fmla="*/ 39 w 164"/>
                  <a:gd name="T23" fmla="*/ 66 h 176"/>
                  <a:gd name="T24" fmla="*/ 23 w 164"/>
                  <a:gd name="T25" fmla="*/ 59 h 176"/>
                  <a:gd name="T26" fmla="*/ 17 w 164"/>
                  <a:gd name="T27" fmla="*/ 43 h 176"/>
                  <a:gd name="T28" fmla="*/ 1 w 164"/>
                  <a:gd name="T29" fmla="*/ 81 h 176"/>
                  <a:gd name="T30" fmla="*/ 32 w 164"/>
                  <a:gd name="T31" fmla="*/ 107 h 176"/>
                  <a:gd name="T32" fmla="*/ 36 w 164"/>
                  <a:gd name="T33" fmla="*/ 98 h 176"/>
                  <a:gd name="T34" fmla="*/ 111 w 164"/>
                  <a:gd name="T35" fmla="*/ 67 h 176"/>
                  <a:gd name="T36" fmla="*/ 121 w 164"/>
                  <a:gd name="T37" fmla="*/ 71 h 176"/>
                  <a:gd name="T38" fmla="*/ 135 w 164"/>
                  <a:gd name="T39" fmla="*/ 107 h 176"/>
                  <a:gd name="T40" fmla="*/ 131 w 164"/>
                  <a:gd name="T41" fmla="*/ 117 h 176"/>
                  <a:gd name="T42" fmla="*/ 56 w 164"/>
                  <a:gd name="T43" fmla="*/ 147 h 176"/>
                  <a:gd name="T44" fmla="*/ 47 w 164"/>
                  <a:gd name="T45" fmla="*/ 143 h 176"/>
                  <a:gd name="T46" fmla="*/ 32 w 164"/>
                  <a:gd name="T47" fmla="*/ 10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4" h="176">
                    <a:moveTo>
                      <a:pt x="1" y="81"/>
                    </a:moveTo>
                    <a:cubicBezTo>
                      <a:pt x="0" y="83"/>
                      <a:pt x="0" y="85"/>
                      <a:pt x="1" y="87"/>
                    </a:cubicBezTo>
                    <a:cubicBezTo>
                      <a:pt x="33" y="166"/>
                      <a:pt x="33" y="166"/>
                      <a:pt x="33" y="166"/>
                    </a:cubicBezTo>
                    <a:cubicBezTo>
                      <a:pt x="35" y="173"/>
                      <a:pt x="43" y="176"/>
                      <a:pt x="49" y="173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61" y="128"/>
                      <a:pt x="164" y="121"/>
                      <a:pt x="161" y="114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6" y="3"/>
                      <a:pt x="109" y="0"/>
                      <a:pt x="102" y="3"/>
                    </a:cubicBezTo>
                    <a:cubicBezTo>
                      <a:pt x="85" y="10"/>
                      <a:pt x="85" y="10"/>
                      <a:pt x="85" y="10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6" y="37"/>
                      <a:pt x="93" y="44"/>
                      <a:pt x="87" y="46"/>
                    </a:cubicBezTo>
                    <a:cubicBezTo>
                      <a:pt x="39" y="66"/>
                      <a:pt x="39" y="66"/>
                      <a:pt x="39" y="66"/>
                    </a:cubicBezTo>
                    <a:cubicBezTo>
                      <a:pt x="33" y="68"/>
                      <a:pt x="26" y="65"/>
                      <a:pt x="23" y="59"/>
                    </a:cubicBezTo>
                    <a:cubicBezTo>
                      <a:pt x="17" y="43"/>
                      <a:pt x="17" y="43"/>
                      <a:pt x="17" y="43"/>
                    </a:cubicBezTo>
                    <a:lnTo>
                      <a:pt x="1" y="81"/>
                    </a:lnTo>
                    <a:close/>
                    <a:moveTo>
                      <a:pt x="32" y="107"/>
                    </a:moveTo>
                    <a:cubicBezTo>
                      <a:pt x="31" y="103"/>
                      <a:pt x="32" y="99"/>
                      <a:pt x="36" y="98"/>
                    </a:cubicBezTo>
                    <a:cubicBezTo>
                      <a:pt x="111" y="67"/>
                      <a:pt x="111" y="67"/>
                      <a:pt x="111" y="67"/>
                    </a:cubicBezTo>
                    <a:cubicBezTo>
                      <a:pt x="115" y="66"/>
                      <a:pt x="119" y="68"/>
                      <a:pt x="121" y="71"/>
                    </a:cubicBezTo>
                    <a:cubicBezTo>
                      <a:pt x="135" y="107"/>
                      <a:pt x="135" y="107"/>
                      <a:pt x="135" y="107"/>
                    </a:cubicBezTo>
                    <a:cubicBezTo>
                      <a:pt x="137" y="111"/>
                      <a:pt x="135" y="115"/>
                      <a:pt x="131" y="117"/>
                    </a:cubicBezTo>
                    <a:cubicBezTo>
                      <a:pt x="56" y="147"/>
                      <a:pt x="56" y="147"/>
                      <a:pt x="56" y="147"/>
                    </a:cubicBezTo>
                    <a:cubicBezTo>
                      <a:pt x="53" y="149"/>
                      <a:pt x="48" y="147"/>
                      <a:pt x="47" y="143"/>
                    </a:cubicBezTo>
                    <a:lnTo>
                      <a:pt x="32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3" name="Freeform 55"/>
              <p:cNvSpPr>
                <a:spLocks/>
              </p:cNvSpPr>
              <p:nvPr/>
            </p:nvSpPr>
            <p:spPr bwMode="auto">
              <a:xfrm>
                <a:off x="3809985" y="2312986"/>
                <a:ext cx="65088" cy="31750"/>
              </a:xfrm>
              <a:custGeom>
                <a:avLst/>
                <a:gdLst>
                  <a:gd name="T0" fmla="*/ 4 w 69"/>
                  <a:gd name="T1" fmla="*/ 24 h 34"/>
                  <a:gd name="T2" fmla="*/ 1 w 69"/>
                  <a:gd name="T3" fmla="*/ 30 h 34"/>
                  <a:gd name="T4" fmla="*/ 7 w 69"/>
                  <a:gd name="T5" fmla="*/ 33 h 34"/>
                  <a:gd name="T6" fmla="*/ 66 w 69"/>
                  <a:gd name="T7" fmla="*/ 9 h 34"/>
                  <a:gd name="T8" fmla="*/ 69 w 69"/>
                  <a:gd name="T9" fmla="*/ 3 h 34"/>
                  <a:gd name="T10" fmla="*/ 63 w 69"/>
                  <a:gd name="T11" fmla="*/ 1 h 34"/>
                  <a:gd name="T12" fmla="*/ 4 w 69"/>
                  <a:gd name="T13" fmla="*/ 2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4">
                    <a:moveTo>
                      <a:pt x="4" y="24"/>
                    </a:moveTo>
                    <a:cubicBezTo>
                      <a:pt x="1" y="25"/>
                      <a:pt x="0" y="28"/>
                      <a:pt x="1" y="30"/>
                    </a:cubicBezTo>
                    <a:cubicBezTo>
                      <a:pt x="2" y="33"/>
                      <a:pt x="5" y="34"/>
                      <a:pt x="7" y="33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8" y="8"/>
                      <a:pt x="69" y="5"/>
                      <a:pt x="69" y="3"/>
                    </a:cubicBezTo>
                    <a:cubicBezTo>
                      <a:pt x="68" y="1"/>
                      <a:pt x="65" y="0"/>
                      <a:pt x="63" y="1"/>
                    </a:cubicBezTo>
                    <a:lnTo>
                      <a:pt x="4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4" name="Freeform 56"/>
              <p:cNvSpPr>
                <a:spLocks/>
              </p:cNvSpPr>
              <p:nvPr/>
            </p:nvSpPr>
            <p:spPr bwMode="auto">
              <a:xfrm>
                <a:off x="3824273" y="2330449"/>
                <a:ext cx="49212" cy="26988"/>
              </a:xfrm>
              <a:custGeom>
                <a:avLst/>
                <a:gdLst>
                  <a:gd name="T0" fmla="*/ 3 w 52"/>
                  <a:gd name="T1" fmla="*/ 18 h 28"/>
                  <a:gd name="T2" fmla="*/ 0 w 52"/>
                  <a:gd name="T3" fmla="*/ 24 h 28"/>
                  <a:gd name="T4" fmla="*/ 6 w 52"/>
                  <a:gd name="T5" fmla="*/ 27 h 28"/>
                  <a:gd name="T6" fmla="*/ 48 w 52"/>
                  <a:gd name="T7" fmla="*/ 10 h 28"/>
                  <a:gd name="T8" fmla="*/ 51 w 52"/>
                  <a:gd name="T9" fmla="*/ 4 h 28"/>
                  <a:gd name="T10" fmla="*/ 45 w 52"/>
                  <a:gd name="T11" fmla="*/ 1 h 28"/>
                  <a:gd name="T12" fmla="*/ 3 w 52"/>
                  <a:gd name="T13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28">
                    <a:moveTo>
                      <a:pt x="3" y="18"/>
                    </a:moveTo>
                    <a:cubicBezTo>
                      <a:pt x="1" y="19"/>
                      <a:pt x="0" y="22"/>
                      <a:pt x="0" y="24"/>
                    </a:cubicBezTo>
                    <a:cubicBezTo>
                      <a:pt x="1" y="26"/>
                      <a:pt x="4" y="28"/>
                      <a:pt x="6" y="2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1" y="9"/>
                      <a:pt x="52" y="6"/>
                      <a:pt x="51" y="4"/>
                    </a:cubicBezTo>
                    <a:cubicBezTo>
                      <a:pt x="50" y="1"/>
                      <a:pt x="47" y="0"/>
                      <a:pt x="45" y="1"/>
                    </a:cubicBezTo>
                    <a:lnTo>
                      <a:pt x="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5" name="Freeform 57"/>
              <p:cNvSpPr>
                <a:spLocks/>
              </p:cNvSpPr>
              <p:nvPr/>
            </p:nvSpPr>
            <p:spPr bwMode="auto">
              <a:xfrm>
                <a:off x="4198922" y="2673349"/>
                <a:ext cx="58738" cy="42863"/>
              </a:xfrm>
              <a:custGeom>
                <a:avLst/>
                <a:gdLst>
                  <a:gd name="T0" fmla="*/ 2 w 62"/>
                  <a:gd name="T1" fmla="*/ 25 h 45"/>
                  <a:gd name="T2" fmla="*/ 50 w 62"/>
                  <a:gd name="T3" fmla="*/ 44 h 45"/>
                  <a:gd name="T4" fmla="*/ 54 w 62"/>
                  <a:gd name="T5" fmla="*/ 43 h 45"/>
                  <a:gd name="T6" fmla="*/ 62 w 62"/>
                  <a:gd name="T7" fmla="*/ 21 h 45"/>
                  <a:gd name="T8" fmla="*/ 9 w 62"/>
                  <a:gd name="T9" fmla="*/ 0 h 45"/>
                  <a:gd name="T10" fmla="*/ 1 w 62"/>
                  <a:gd name="T11" fmla="*/ 21 h 45"/>
                  <a:gd name="T12" fmla="*/ 2 w 62"/>
                  <a:gd name="T13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5">
                    <a:moveTo>
                      <a:pt x="2" y="25"/>
                    </a:moveTo>
                    <a:cubicBezTo>
                      <a:pt x="50" y="44"/>
                      <a:pt x="50" y="44"/>
                      <a:pt x="50" y="44"/>
                    </a:cubicBezTo>
                    <a:cubicBezTo>
                      <a:pt x="52" y="45"/>
                      <a:pt x="53" y="44"/>
                      <a:pt x="54" y="43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3"/>
                      <a:pt x="1" y="24"/>
                      <a:pt x="2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6" name="Freeform 58"/>
              <p:cNvSpPr>
                <a:spLocks noEditPoints="1"/>
              </p:cNvSpPr>
              <p:nvPr/>
            </p:nvSpPr>
            <p:spPr bwMode="auto">
              <a:xfrm>
                <a:off x="4127484" y="2662236"/>
                <a:ext cx="152399" cy="163513"/>
              </a:xfrm>
              <a:custGeom>
                <a:avLst/>
                <a:gdLst>
                  <a:gd name="T0" fmla="*/ 163 w 164"/>
                  <a:gd name="T1" fmla="*/ 81 h 176"/>
                  <a:gd name="T2" fmla="*/ 147 w 164"/>
                  <a:gd name="T3" fmla="*/ 43 h 176"/>
                  <a:gd name="T4" fmla="*/ 140 w 164"/>
                  <a:gd name="T5" fmla="*/ 59 h 176"/>
                  <a:gd name="T6" fmla="*/ 125 w 164"/>
                  <a:gd name="T7" fmla="*/ 66 h 176"/>
                  <a:gd name="T8" fmla="*/ 77 w 164"/>
                  <a:gd name="T9" fmla="*/ 46 h 176"/>
                  <a:gd name="T10" fmla="*/ 70 w 164"/>
                  <a:gd name="T11" fmla="*/ 31 h 176"/>
                  <a:gd name="T12" fmla="*/ 79 w 164"/>
                  <a:gd name="T13" fmla="*/ 10 h 176"/>
                  <a:gd name="T14" fmla="*/ 61 w 164"/>
                  <a:gd name="T15" fmla="*/ 3 h 176"/>
                  <a:gd name="T16" fmla="*/ 45 w 164"/>
                  <a:gd name="T17" fmla="*/ 10 h 176"/>
                  <a:gd name="T18" fmla="*/ 3 w 164"/>
                  <a:gd name="T19" fmla="*/ 114 h 176"/>
                  <a:gd name="T20" fmla="*/ 10 w 164"/>
                  <a:gd name="T21" fmla="*/ 131 h 176"/>
                  <a:gd name="T22" fmla="*/ 114 w 164"/>
                  <a:gd name="T23" fmla="*/ 173 h 176"/>
                  <a:gd name="T24" fmla="*/ 131 w 164"/>
                  <a:gd name="T25" fmla="*/ 166 h 176"/>
                  <a:gd name="T26" fmla="*/ 163 w 164"/>
                  <a:gd name="T27" fmla="*/ 87 h 176"/>
                  <a:gd name="T28" fmla="*/ 163 w 164"/>
                  <a:gd name="T29" fmla="*/ 81 h 176"/>
                  <a:gd name="T30" fmla="*/ 117 w 164"/>
                  <a:gd name="T31" fmla="*/ 143 h 176"/>
                  <a:gd name="T32" fmla="*/ 107 w 164"/>
                  <a:gd name="T33" fmla="*/ 147 h 176"/>
                  <a:gd name="T34" fmla="*/ 33 w 164"/>
                  <a:gd name="T35" fmla="*/ 117 h 176"/>
                  <a:gd name="T36" fmla="*/ 29 w 164"/>
                  <a:gd name="T37" fmla="*/ 107 h 176"/>
                  <a:gd name="T38" fmla="*/ 43 w 164"/>
                  <a:gd name="T39" fmla="*/ 71 h 176"/>
                  <a:gd name="T40" fmla="*/ 53 w 164"/>
                  <a:gd name="T41" fmla="*/ 67 h 176"/>
                  <a:gd name="T42" fmla="*/ 127 w 164"/>
                  <a:gd name="T43" fmla="*/ 97 h 176"/>
                  <a:gd name="T44" fmla="*/ 132 w 164"/>
                  <a:gd name="T45" fmla="*/ 107 h 176"/>
                  <a:gd name="T46" fmla="*/ 117 w 164"/>
                  <a:gd name="T47" fmla="*/ 143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4" h="176">
                    <a:moveTo>
                      <a:pt x="163" y="81"/>
                    </a:moveTo>
                    <a:cubicBezTo>
                      <a:pt x="147" y="43"/>
                      <a:pt x="147" y="43"/>
                      <a:pt x="147" y="43"/>
                    </a:cubicBezTo>
                    <a:cubicBezTo>
                      <a:pt x="140" y="59"/>
                      <a:pt x="140" y="59"/>
                      <a:pt x="140" y="59"/>
                    </a:cubicBezTo>
                    <a:cubicBezTo>
                      <a:pt x="138" y="65"/>
                      <a:pt x="131" y="68"/>
                      <a:pt x="125" y="66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71" y="44"/>
                      <a:pt x="68" y="37"/>
                      <a:pt x="70" y="31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5" y="0"/>
                      <a:pt x="48" y="3"/>
                      <a:pt x="45" y="10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0" y="121"/>
                      <a:pt x="3" y="128"/>
                      <a:pt x="10" y="131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21" y="176"/>
                      <a:pt x="128" y="173"/>
                      <a:pt x="131" y="166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4" y="85"/>
                      <a:pt x="164" y="83"/>
                      <a:pt x="163" y="81"/>
                    </a:cubicBezTo>
                    <a:moveTo>
                      <a:pt x="117" y="143"/>
                    </a:moveTo>
                    <a:cubicBezTo>
                      <a:pt x="116" y="147"/>
                      <a:pt x="111" y="148"/>
                      <a:pt x="107" y="14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29" y="115"/>
                      <a:pt x="27" y="111"/>
                      <a:pt x="29" y="107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5" y="68"/>
                      <a:pt x="49" y="66"/>
                      <a:pt x="53" y="6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31" y="99"/>
                      <a:pt x="133" y="103"/>
                      <a:pt x="132" y="107"/>
                    </a:cubicBezTo>
                    <a:lnTo>
                      <a:pt x="117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7" name="Freeform 59"/>
              <p:cNvSpPr>
                <a:spLocks/>
              </p:cNvSpPr>
              <p:nvPr/>
            </p:nvSpPr>
            <p:spPr bwMode="auto">
              <a:xfrm>
                <a:off x="4171934" y="2736849"/>
                <a:ext cx="65088" cy="31750"/>
              </a:xfrm>
              <a:custGeom>
                <a:avLst/>
                <a:gdLst>
                  <a:gd name="T0" fmla="*/ 66 w 70"/>
                  <a:gd name="T1" fmla="*/ 25 h 35"/>
                  <a:gd name="T2" fmla="*/ 7 w 70"/>
                  <a:gd name="T3" fmla="*/ 1 h 35"/>
                  <a:gd name="T4" fmla="*/ 1 w 70"/>
                  <a:gd name="T5" fmla="*/ 4 h 35"/>
                  <a:gd name="T6" fmla="*/ 4 w 70"/>
                  <a:gd name="T7" fmla="*/ 10 h 35"/>
                  <a:gd name="T8" fmla="*/ 63 w 70"/>
                  <a:gd name="T9" fmla="*/ 34 h 35"/>
                  <a:gd name="T10" fmla="*/ 69 w 70"/>
                  <a:gd name="T11" fmla="*/ 31 h 35"/>
                  <a:gd name="T12" fmla="*/ 66 w 70"/>
                  <a:gd name="T13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35">
                    <a:moveTo>
                      <a:pt x="66" y="2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2" y="2"/>
                      <a:pt x="1" y="4"/>
                    </a:cubicBezTo>
                    <a:cubicBezTo>
                      <a:pt x="0" y="6"/>
                      <a:pt x="1" y="9"/>
                      <a:pt x="4" y="10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5" y="35"/>
                      <a:pt x="68" y="34"/>
                      <a:pt x="69" y="31"/>
                    </a:cubicBezTo>
                    <a:cubicBezTo>
                      <a:pt x="70" y="29"/>
                      <a:pt x="69" y="26"/>
                      <a:pt x="66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8" name="Freeform 60"/>
              <p:cNvSpPr>
                <a:spLocks/>
              </p:cNvSpPr>
              <p:nvPr/>
            </p:nvSpPr>
            <p:spPr bwMode="auto">
              <a:xfrm>
                <a:off x="4175109" y="2755899"/>
                <a:ext cx="47625" cy="25400"/>
              </a:xfrm>
              <a:custGeom>
                <a:avLst/>
                <a:gdLst>
                  <a:gd name="T0" fmla="*/ 49 w 52"/>
                  <a:gd name="T1" fmla="*/ 18 h 27"/>
                  <a:gd name="T2" fmla="*/ 7 w 52"/>
                  <a:gd name="T3" fmla="*/ 1 h 27"/>
                  <a:gd name="T4" fmla="*/ 1 w 52"/>
                  <a:gd name="T5" fmla="*/ 4 h 27"/>
                  <a:gd name="T6" fmla="*/ 3 w 52"/>
                  <a:gd name="T7" fmla="*/ 10 h 27"/>
                  <a:gd name="T8" fmla="*/ 45 w 52"/>
                  <a:gd name="T9" fmla="*/ 26 h 27"/>
                  <a:gd name="T10" fmla="*/ 51 w 52"/>
                  <a:gd name="T11" fmla="*/ 24 h 27"/>
                  <a:gd name="T12" fmla="*/ 49 w 52"/>
                  <a:gd name="T13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27">
                    <a:moveTo>
                      <a:pt x="49" y="1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2" y="1"/>
                      <a:pt x="1" y="4"/>
                    </a:cubicBezTo>
                    <a:cubicBezTo>
                      <a:pt x="0" y="6"/>
                      <a:pt x="1" y="9"/>
                      <a:pt x="3" y="10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8" y="27"/>
                      <a:pt x="50" y="26"/>
                      <a:pt x="51" y="24"/>
                    </a:cubicBezTo>
                    <a:cubicBezTo>
                      <a:pt x="52" y="22"/>
                      <a:pt x="51" y="19"/>
                      <a:pt x="49" y="1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9" name="Freeform 61"/>
              <p:cNvSpPr>
                <a:spLocks noEditPoints="1"/>
              </p:cNvSpPr>
              <p:nvPr/>
            </p:nvSpPr>
            <p:spPr bwMode="auto">
              <a:xfrm>
                <a:off x="5295880" y="2435224"/>
                <a:ext cx="101599" cy="96838"/>
              </a:xfrm>
              <a:custGeom>
                <a:avLst/>
                <a:gdLst>
                  <a:gd name="T0" fmla="*/ 29 w 109"/>
                  <a:gd name="T1" fmla="*/ 8 h 104"/>
                  <a:gd name="T2" fmla="*/ 22 w 109"/>
                  <a:gd name="T3" fmla="*/ 1 h 104"/>
                  <a:gd name="T4" fmla="*/ 0 w 109"/>
                  <a:gd name="T5" fmla="*/ 41 h 104"/>
                  <a:gd name="T6" fmla="*/ 10 w 109"/>
                  <a:gd name="T7" fmla="*/ 41 h 104"/>
                  <a:gd name="T8" fmla="*/ 29 w 109"/>
                  <a:gd name="T9" fmla="*/ 8 h 104"/>
                  <a:gd name="T10" fmla="*/ 99 w 109"/>
                  <a:gd name="T11" fmla="*/ 41 h 104"/>
                  <a:gd name="T12" fmla="*/ 109 w 109"/>
                  <a:gd name="T13" fmla="*/ 41 h 104"/>
                  <a:gd name="T14" fmla="*/ 88 w 109"/>
                  <a:gd name="T15" fmla="*/ 1 h 104"/>
                  <a:gd name="T16" fmla="*/ 81 w 109"/>
                  <a:gd name="T17" fmla="*/ 8 h 104"/>
                  <a:gd name="T18" fmla="*/ 99 w 109"/>
                  <a:gd name="T19" fmla="*/ 41 h 104"/>
                  <a:gd name="T20" fmla="*/ 88 w 109"/>
                  <a:gd name="T21" fmla="*/ 44 h 104"/>
                  <a:gd name="T22" fmla="*/ 62 w 109"/>
                  <a:gd name="T23" fmla="*/ 11 h 104"/>
                  <a:gd name="T24" fmla="*/ 62 w 109"/>
                  <a:gd name="T25" fmla="*/ 7 h 104"/>
                  <a:gd name="T26" fmla="*/ 55 w 109"/>
                  <a:gd name="T27" fmla="*/ 0 h 104"/>
                  <a:gd name="T28" fmla="*/ 47 w 109"/>
                  <a:gd name="T29" fmla="*/ 7 h 104"/>
                  <a:gd name="T30" fmla="*/ 47 w 109"/>
                  <a:gd name="T31" fmla="*/ 11 h 104"/>
                  <a:gd name="T32" fmla="*/ 21 w 109"/>
                  <a:gd name="T33" fmla="*/ 44 h 104"/>
                  <a:gd name="T34" fmla="*/ 21 w 109"/>
                  <a:gd name="T35" fmla="*/ 73 h 104"/>
                  <a:gd name="T36" fmla="*/ 10 w 109"/>
                  <a:gd name="T37" fmla="*/ 83 h 104"/>
                  <a:gd name="T38" fmla="*/ 10 w 109"/>
                  <a:gd name="T39" fmla="*/ 88 h 104"/>
                  <a:gd name="T40" fmla="*/ 99 w 109"/>
                  <a:gd name="T41" fmla="*/ 88 h 104"/>
                  <a:gd name="T42" fmla="*/ 99 w 109"/>
                  <a:gd name="T43" fmla="*/ 83 h 104"/>
                  <a:gd name="T44" fmla="*/ 88 w 109"/>
                  <a:gd name="T45" fmla="*/ 73 h 104"/>
                  <a:gd name="T46" fmla="*/ 88 w 109"/>
                  <a:gd name="T47" fmla="*/ 44 h 104"/>
                  <a:gd name="T48" fmla="*/ 55 w 109"/>
                  <a:gd name="T49" fmla="*/ 104 h 104"/>
                  <a:gd name="T50" fmla="*/ 57 w 109"/>
                  <a:gd name="T51" fmla="*/ 104 h 104"/>
                  <a:gd name="T52" fmla="*/ 64 w 109"/>
                  <a:gd name="T53" fmla="*/ 98 h 104"/>
                  <a:gd name="T54" fmla="*/ 65 w 109"/>
                  <a:gd name="T55" fmla="*/ 93 h 104"/>
                  <a:gd name="T56" fmla="*/ 44 w 109"/>
                  <a:gd name="T57" fmla="*/ 93 h 104"/>
                  <a:gd name="T58" fmla="*/ 55 w 109"/>
                  <a:gd name="T5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9" h="104">
                    <a:moveTo>
                      <a:pt x="29" y="8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9" y="10"/>
                      <a:pt x="1" y="25"/>
                      <a:pt x="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27"/>
                      <a:pt x="18" y="15"/>
                      <a:pt x="29" y="8"/>
                    </a:cubicBezTo>
                    <a:moveTo>
                      <a:pt x="99" y="41"/>
                    </a:moveTo>
                    <a:cubicBezTo>
                      <a:pt x="109" y="41"/>
                      <a:pt x="109" y="41"/>
                      <a:pt x="109" y="41"/>
                    </a:cubicBezTo>
                    <a:cubicBezTo>
                      <a:pt x="108" y="25"/>
                      <a:pt x="100" y="10"/>
                      <a:pt x="88" y="1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1" y="15"/>
                      <a:pt x="98" y="27"/>
                      <a:pt x="99" y="41"/>
                    </a:cubicBezTo>
                    <a:moveTo>
                      <a:pt x="88" y="44"/>
                    </a:moveTo>
                    <a:cubicBezTo>
                      <a:pt x="88" y="28"/>
                      <a:pt x="78" y="15"/>
                      <a:pt x="62" y="11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3"/>
                      <a:pt x="59" y="0"/>
                      <a:pt x="55" y="0"/>
                    </a:cubicBezTo>
                    <a:cubicBezTo>
                      <a:pt x="50" y="0"/>
                      <a:pt x="47" y="3"/>
                      <a:pt x="47" y="7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32" y="15"/>
                      <a:pt x="21" y="28"/>
                      <a:pt x="21" y="4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10" y="88"/>
                      <a:pt x="10" y="88"/>
                      <a:pt x="10" y="88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83"/>
                      <a:pt x="99" y="83"/>
                      <a:pt x="99" y="83"/>
                    </a:cubicBezTo>
                    <a:cubicBezTo>
                      <a:pt x="88" y="73"/>
                      <a:pt x="88" y="73"/>
                      <a:pt x="88" y="73"/>
                    </a:cubicBezTo>
                    <a:lnTo>
                      <a:pt x="88" y="44"/>
                    </a:lnTo>
                    <a:close/>
                    <a:moveTo>
                      <a:pt x="55" y="104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60" y="103"/>
                      <a:pt x="63" y="101"/>
                      <a:pt x="64" y="98"/>
                    </a:cubicBezTo>
                    <a:cubicBezTo>
                      <a:pt x="64" y="96"/>
                      <a:pt x="65" y="95"/>
                      <a:pt x="6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9"/>
                      <a:pt x="49" y="104"/>
                      <a:pt x="55" y="10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0" name="Freeform 62"/>
              <p:cNvSpPr>
                <a:spLocks noEditPoints="1"/>
              </p:cNvSpPr>
              <p:nvPr/>
            </p:nvSpPr>
            <p:spPr bwMode="auto">
              <a:xfrm>
                <a:off x="3979848" y="1887536"/>
                <a:ext cx="101599" cy="96838"/>
              </a:xfrm>
              <a:custGeom>
                <a:avLst/>
                <a:gdLst>
                  <a:gd name="T0" fmla="*/ 29 w 110"/>
                  <a:gd name="T1" fmla="*/ 8 h 104"/>
                  <a:gd name="T2" fmla="*/ 22 w 110"/>
                  <a:gd name="T3" fmla="*/ 1 h 104"/>
                  <a:gd name="T4" fmla="*/ 0 w 110"/>
                  <a:gd name="T5" fmla="*/ 42 h 104"/>
                  <a:gd name="T6" fmla="*/ 11 w 110"/>
                  <a:gd name="T7" fmla="*/ 42 h 104"/>
                  <a:gd name="T8" fmla="*/ 29 w 110"/>
                  <a:gd name="T9" fmla="*/ 8 h 104"/>
                  <a:gd name="T10" fmla="*/ 99 w 110"/>
                  <a:gd name="T11" fmla="*/ 42 h 104"/>
                  <a:gd name="T12" fmla="*/ 110 w 110"/>
                  <a:gd name="T13" fmla="*/ 42 h 104"/>
                  <a:gd name="T14" fmla="*/ 88 w 110"/>
                  <a:gd name="T15" fmla="*/ 1 h 104"/>
                  <a:gd name="T16" fmla="*/ 81 w 110"/>
                  <a:gd name="T17" fmla="*/ 8 h 104"/>
                  <a:gd name="T18" fmla="*/ 99 w 110"/>
                  <a:gd name="T19" fmla="*/ 42 h 104"/>
                  <a:gd name="T20" fmla="*/ 89 w 110"/>
                  <a:gd name="T21" fmla="*/ 44 h 104"/>
                  <a:gd name="T22" fmla="*/ 63 w 110"/>
                  <a:gd name="T23" fmla="*/ 12 h 104"/>
                  <a:gd name="T24" fmla="*/ 63 w 110"/>
                  <a:gd name="T25" fmla="*/ 8 h 104"/>
                  <a:gd name="T26" fmla="*/ 55 w 110"/>
                  <a:gd name="T27" fmla="*/ 0 h 104"/>
                  <a:gd name="T28" fmla="*/ 47 w 110"/>
                  <a:gd name="T29" fmla="*/ 8 h 104"/>
                  <a:gd name="T30" fmla="*/ 47 w 110"/>
                  <a:gd name="T31" fmla="*/ 12 h 104"/>
                  <a:gd name="T32" fmla="*/ 21 w 110"/>
                  <a:gd name="T33" fmla="*/ 44 h 104"/>
                  <a:gd name="T34" fmla="*/ 21 w 110"/>
                  <a:gd name="T35" fmla="*/ 73 h 104"/>
                  <a:gd name="T36" fmla="*/ 11 w 110"/>
                  <a:gd name="T37" fmla="*/ 84 h 104"/>
                  <a:gd name="T38" fmla="*/ 11 w 110"/>
                  <a:gd name="T39" fmla="*/ 89 h 104"/>
                  <a:gd name="T40" fmla="*/ 99 w 110"/>
                  <a:gd name="T41" fmla="*/ 89 h 104"/>
                  <a:gd name="T42" fmla="*/ 99 w 110"/>
                  <a:gd name="T43" fmla="*/ 84 h 104"/>
                  <a:gd name="T44" fmla="*/ 89 w 110"/>
                  <a:gd name="T45" fmla="*/ 73 h 104"/>
                  <a:gd name="T46" fmla="*/ 89 w 110"/>
                  <a:gd name="T47" fmla="*/ 44 h 104"/>
                  <a:gd name="T48" fmla="*/ 55 w 110"/>
                  <a:gd name="T49" fmla="*/ 104 h 104"/>
                  <a:gd name="T50" fmla="*/ 57 w 110"/>
                  <a:gd name="T51" fmla="*/ 104 h 104"/>
                  <a:gd name="T52" fmla="*/ 64 w 110"/>
                  <a:gd name="T53" fmla="*/ 98 h 104"/>
                  <a:gd name="T54" fmla="*/ 65 w 110"/>
                  <a:gd name="T55" fmla="*/ 94 h 104"/>
                  <a:gd name="T56" fmla="*/ 45 w 110"/>
                  <a:gd name="T57" fmla="*/ 94 h 104"/>
                  <a:gd name="T58" fmla="*/ 55 w 110"/>
                  <a:gd name="T5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0" h="104">
                    <a:moveTo>
                      <a:pt x="29" y="8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10" y="11"/>
                      <a:pt x="1" y="25"/>
                      <a:pt x="0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28"/>
                      <a:pt x="18" y="16"/>
                      <a:pt x="29" y="8"/>
                    </a:cubicBezTo>
                    <a:moveTo>
                      <a:pt x="99" y="42"/>
                    </a:moveTo>
                    <a:cubicBezTo>
                      <a:pt x="110" y="42"/>
                      <a:pt x="110" y="42"/>
                      <a:pt x="110" y="42"/>
                    </a:cubicBezTo>
                    <a:cubicBezTo>
                      <a:pt x="109" y="25"/>
                      <a:pt x="101" y="11"/>
                      <a:pt x="88" y="1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1" y="16"/>
                      <a:pt x="98" y="28"/>
                      <a:pt x="99" y="42"/>
                    </a:cubicBezTo>
                    <a:moveTo>
                      <a:pt x="89" y="44"/>
                    </a:moveTo>
                    <a:cubicBezTo>
                      <a:pt x="89" y="28"/>
                      <a:pt x="78" y="15"/>
                      <a:pt x="63" y="12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4"/>
                      <a:pt x="59" y="0"/>
                      <a:pt x="55" y="0"/>
                    </a:cubicBezTo>
                    <a:cubicBezTo>
                      <a:pt x="51" y="0"/>
                      <a:pt x="47" y="4"/>
                      <a:pt x="47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32" y="15"/>
                      <a:pt x="21" y="28"/>
                      <a:pt x="21" y="4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11" y="84"/>
                      <a:pt x="11" y="84"/>
                      <a:pt x="11" y="84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89" y="73"/>
                      <a:pt x="89" y="73"/>
                      <a:pt x="89" y="73"/>
                    </a:cubicBezTo>
                    <a:lnTo>
                      <a:pt x="89" y="44"/>
                    </a:lnTo>
                    <a:close/>
                    <a:moveTo>
                      <a:pt x="55" y="104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61" y="104"/>
                      <a:pt x="63" y="101"/>
                      <a:pt x="64" y="98"/>
                    </a:cubicBezTo>
                    <a:cubicBezTo>
                      <a:pt x="65" y="97"/>
                      <a:pt x="65" y="96"/>
                      <a:pt x="65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5" y="100"/>
                      <a:pt x="49" y="104"/>
                      <a:pt x="55" y="10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1" name="Freeform 63"/>
              <p:cNvSpPr>
                <a:spLocks noEditPoints="1"/>
              </p:cNvSpPr>
              <p:nvPr/>
            </p:nvSpPr>
            <p:spPr bwMode="auto">
              <a:xfrm>
                <a:off x="4581507" y="2660649"/>
                <a:ext cx="103187" cy="96838"/>
              </a:xfrm>
              <a:custGeom>
                <a:avLst/>
                <a:gdLst>
                  <a:gd name="T0" fmla="*/ 29 w 110"/>
                  <a:gd name="T1" fmla="*/ 8 h 104"/>
                  <a:gd name="T2" fmla="*/ 22 w 110"/>
                  <a:gd name="T3" fmla="*/ 1 h 104"/>
                  <a:gd name="T4" fmla="*/ 0 w 110"/>
                  <a:gd name="T5" fmla="*/ 42 h 104"/>
                  <a:gd name="T6" fmla="*/ 11 w 110"/>
                  <a:gd name="T7" fmla="*/ 42 h 104"/>
                  <a:gd name="T8" fmla="*/ 29 w 110"/>
                  <a:gd name="T9" fmla="*/ 8 h 104"/>
                  <a:gd name="T10" fmla="*/ 99 w 110"/>
                  <a:gd name="T11" fmla="*/ 42 h 104"/>
                  <a:gd name="T12" fmla="*/ 110 w 110"/>
                  <a:gd name="T13" fmla="*/ 42 h 104"/>
                  <a:gd name="T14" fmla="*/ 88 w 110"/>
                  <a:gd name="T15" fmla="*/ 1 h 104"/>
                  <a:gd name="T16" fmla="*/ 81 w 110"/>
                  <a:gd name="T17" fmla="*/ 8 h 104"/>
                  <a:gd name="T18" fmla="*/ 99 w 110"/>
                  <a:gd name="T19" fmla="*/ 42 h 104"/>
                  <a:gd name="T20" fmla="*/ 89 w 110"/>
                  <a:gd name="T21" fmla="*/ 44 h 104"/>
                  <a:gd name="T22" fmla="*/ 63 w 110"/>
                  <a:gd name="T23" fmla="*/ 12 h 104"/>
                  <a:gd name="T24" fmla="*/ 63 w 110"/>
                  <a:gd name="T25" fmla="*/ 8 h 104"/>
                  <a:gd name="T26" fmla="*/ 55 w 110"/>
                  <a:gd name="T27" fmla="*/ 0 h 104"/>
                  <a:gd name="T28" fmla="*/ 47 w 110"/>
                  <a:gd name="T29" fmla="*/ 8 h 104"/>
                  <a:gd name="T30" fmla="*/ 47 w 110"/>
                  <a:gd name="T31" fmla="*/ 12 h 104"/>
                  <a:gd name="T32" fmla="*/ 21 w 110"/>
                  <a:gd name="T33" fmla="*/ 44 h 104"/>
                  <a:gd name="T34" fmla="*/ 21 w 110"/>
                  <a:gd name="T35" fmla="*/ 73 h 104"/>
                  <a:gd name="T36" fmla="*/ 11 w 110"/>
                  <a:gd name="T37" fmla="*/ 84 h 104"/>
                  <a:gd name="T38" fmla="*/ 11 w 110"/>
                  <a:gd name="T39" fmla="*/ 89 h 104"/>
                  <a:gd name="T40" fmla="*/ 99 w 110"/>
                  <a:gd name="T41" fmla="*/ 89 h 104"/>
                  <a:gd name="T42" fmla="*/ 99 w 110"/>
                  <a:gd name="T43" fmla="*/ 84 h 104"/>
                  <a:gd name="T44" fmla="*/ 89 w 110"/>
                  <a:gd name="T45" fmla="*/ 73 h 104"/>
                  <a:gd name="T46" fmla="*/ 89 w 110"/>
                  <a:gd name="T47" fmla="*/ 44 h 104"/>
                  <a:gd name="T48" fmla="*/ 55 w 110"/>
                  <a:gd name="T49" fmla="*/ 104 h 104"/>
                  <a:gd name="T50" fmla="*/ 57 w 110"/>
                  <a:gd name="T51" fmla="*/ 104 h 104"/>
                  <a:gd name="T52" fmla="*/ 64 w 110"/>
                  <a:gd name="T53" fmla="*/ 98 h 104"/>
                  <a:gd name="T54" fmla="*/ 65 w 110"/>
                  <a:gd name="T55" fmla="*/ 94 h 104"/>
                  <a:gd name="T56" fmla="*/ 45 w 110"/>
                  <a:gd name="T57" fmla="*/ 94 h 104"/>
                  <a:gd name="T58" fmla="*/ 55 w 110"/>
                  <a:gd name="T5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0" h="104">
                    <a:moveTo>
                      <a:pt x="29" y="8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10" y="11"/>
                      <a:pt x="1" y="25"/>
                      <a:pt x="0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28"/>
                      <a:pt x="18" y="16"/>
                      <a:pt x="29" y="8"/>
                    </a:cubicBezTo>
                    <a:moveTo>
                      <a:pt x="99" y="42"/>
                    </a:moveTo>
                    <a:cubicBezTo>
                      <a:pt x="110" y="42"/>
                      <a:pt x="110" y="42"/>
                      <a:pt x="110" y="42"/>
                    </a:cubicBezTo>
                    <a:cubicBezTo>
                      <a:pt x="109" y="25"/>
                      <a:pt x="101" y="11"/>
                      <a:pt x="88" y="1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1" y="16"/>
                      <a:pt x="98" y="28"/>
                      <a:pt x="99" y="42"/>
                    </a:cubicBezTo>
                    <a:moveTo>
                      <a:pt x="89" y="44"/>
                    </a:moveTo>
                    <a:cubicBezTo>
                      <a:pt x="89" y="28"/>
                      <a:pt x="78" y="15"/>
                      <a:pt x="63" y="12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4"/>
                      <a:pt x="59" y="0"/>
                      <a:pt x="55" y="0"/>
                    </a:cubicBezTo>
                    <a:cubicBezTo>
                      <a:pt x="51" y="0"/>
                      <a:pt x="47" y="4"/>
                      <a:pt x="47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32" y="15"/>
                      <a:pt x="21" y="28"/>
                      <a:pt x="21" y="4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11" y="84"/>
                      <a:pt x="11" y="84"/>
                      <a:pt x="11" y="84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89" y="73"/>
                      <a:pt x="89" y="73"/>
                      <a:pt x="89" y="73"/>
                    </a:cubicBezTo>
                    <a:lnTo>
                      <a:pt x="89" y="44"/>
                    </a:lnTo>
                    <a:close/>
                    <a:moveTo>
                      <a:pt x="55" y="104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61" y="104"/>
                      <a:pt x="63" y="101"/>
                      <a:pt x="64" y="98"/>
                    </a:cubicBezTo>
                    <a:cubicBezTo>
                      <a:pt x="65" y="97"/>
                      <a:pt x="65" y="96"/>
                      <a:pt x="65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5" y="100"/>
                      <a:pt x="49" y="104"/>
                      <a:pt x="55" y="10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2" name="Freeform 64"/>
              <p:cNvSpPr>
                <a:spLocks noEditPoints="1"/>
              </p:cNvSpPr>
              <p:nvPr/>
            </p:nvSpPr>
            <p:spPr bwMode="auto">
              <a:xfrm>
                <a:off x="4651357" y="1839911"/>
                <a:ext cx="101599" cy="96838"/>
              </a:xfrm>
              <a:custGeom>
                <a:avLst/>
                <a:gdLst>
                  <a:gd name="T0" fmla="*/ 29 w 109"/>
                  <a:gd name="T1" fmla="*/ 8 h 104"/>
                  <a:gd name="T2" fmla="*/ 22 w 109"/>
                  <a:gd name="T3" fmla="*/ 1 h 104"/>
                  <a:gd name="T4" fmla="*/ 0 w 109"/>
                  <a:gd name="T5" fmla="*/ 42 h 104"/>
                  <a:gd name="T6" fmla="*/ 10 w 109"/>
                  <a:gd name="T7" fmla="*/ 42 h 104"/>
                  <a:gd name="T8" fmla="*/ 29 w 109"/>
                  <a:gd name="T9" fmla="*/ 8 h 104"/>
                  <a:gd name="T10" fmla="*/ 99 w 109"/>
                  <a:gd name="T11" fmla="*/ 42 h 104"/>
                  <a:gd name="T12" fmla="*/ 109 w 109"/>
                  <a:gd name="T13" fmla="*/ 42 h 104"/>
                  <a:gd name="T14" fmla="*/ 88 w 109"/>
                  <a:gd name="T15" fmla="*/ 1 h 104"/>
                  <a:gd name="T16" fmla="*/ 80 w 109"/>
                  <a:gd name="T17" fmla="*/ 8 h 104"/>
                  <a:gd name="T18" fmla="*/ 99 w 109"/>
                  <a:gd name="T19" fmla="*/ 42 h 104"/>
                  <a:gd name="T20" fmla="*/ 88 w 109"/>
                  <a:gd name="T21" fmla="*/ 44 h 104"/>
                  <a:gd name="T22" fmla="*/ 62 w 109"/>
                  <a:gd name="T23" fmla="*/ 11 h 104"/>
                  <a:gd name="T24" fmla="*/ 62 w 109"/>
                  <a:gd name="T25" fmla="*/ 8 h 104"/>
                  <a:gd name="T26" fmla="*/ 54 w 109"/>
                  <a:gd name="T27" fmla="*/ 0 h 104"/>
                  <a:gd name="T28" fmla="*/ 47 w 109"/>
                  <a:gd name="T29" fmla="*/ 8 h 104"/>
                  <a:gd name="T30" fmla="*/ 47 w 109"/>
                  <a:gd name="T31" fmla="*/ 11 h 104"/>
                  <a:gd name="T32" fmla="*/ 21 w 109"/>
                  <a:gd name="T33" fmla="*/ 44 h 104"/>
                  <a:gd name="T34" fmla="*/ 21 w 109"/>
                  <a:gd name="T35" fmla="*/ 73 h 104"/>
                  <a:gd name="T36" fmla="*/ 10 w 109"/>
                  <a:gd name="T37" fmla="*/ 83 h 104"/>
                  <a:gd name="T38" fmla="*/ 10 w 109"/>
                  <a:gd name="T39" fmla="*/ 89 h 104"/>
                  <a:gd name="T40" fmla="*/ 99 w 109"/>
                  <a:gd name="T41" fmla="*/ 89 h 104"/>
                  <a:gd name="T42" fmla="*/ 99 w 109"/>
                  <a:gd name="T43" fmla="*/ 83 h 104"/>
                  <a:gd name="T44" fmla="*/ 88 w 109"/>
                  <a:gd name="T45" fmla="*/ 73 h 104"/>
                  <a:gd name="T46" fmla="*/ 88 w 109"/>
                  <a:gd name="T47" fmla="*/ 44 h 104"/>
                  <a:gd name="T48" fmla="*/ 54 w 109"/>
                  <a:gd name="T49" fmla="*/ 104 h 104"/>
                  <a:gd name="T50" fmla="*/ 57 w 109"/>
                  <a:gd name="T51" fmla="*/ 104 h 104"/>
                  <a:gd name="T52" fmla="*/ 64 w 109"/>
                  <a:gd name="T53" fmla="*/ 98 h 104"/>
                  <a:gd name="T54" fmla="*/ 65 w 109"/>
                  <a:gd name="T55" fmla="*/ 94 h 104"/>
                  <a:gd name="T56" fmla="*/ 44 w 109"/>
                  <a:gd name="T57" fmla="*/ 94 h 104"/>
                  <a:gd name="T58" fmla="*/ 54 w 109"/>
                  <a:gd name="T5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9" h="104">
                    <a:moveTo>
                      <a:pt x="29" y="8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9" y="10"/>
                      <a:pt x="1" y="25"/>
                      <a:pt x="0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28"/>
                      <a:pt x="18" y="16"/>
                      <a:pt x="29" y="8"/>
                    </a:cubicBezTo>
                    <a:moveTo>
                      <a:pt x="99" y="42"/>
                    </a:moveTo>
                    <a:cubicBezTo>
                      <a:pt x="109" y="42"/>
                      <a:pt x="109" y="42"/>
                      <a:pt x="109" y="42"/>
                    </a:cubicBezTo>
                    <a:cubicBezTo>
                      <a:pt x="108" y="25"/>
                      <a:pt x="100" y="10"/>
                      <a:pt x="88" y="1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91" y="16"/>
                      <a:pt x="98" y="28"/>
                      <a:pt x="99" y="42"/>
                    </a:cubicBezTo>
                    <a:moveTo>
                      <a:pt x="88" y="44"/>
                    </a:moveTo>
                    <a:cubicBezTo>
                      <a:pt x="88" y="28"/>
                      <a:pt x="77" y="15"/>
                      <a:pt x="62" y="11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4"/>
                      <a:pt x="59" y="0"/>
                      <a:pt x="54" y="0"/>
                    </a:cubicBezTo>
                    <a:cubicBezTo>
                      <a:pt x="50" y="0"/>
                      <a:pt x="47" y="4"/>
                      <a:pt x="47" y="8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31" y="15"/>
                      <a:pt x="21" y="28"/>
                      <a:pt x="21" y="4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10" y="89"/>
                      <a:pt x="10" y="89"/>
                      <a:pt x="10" y="89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9" y="83"/>
                      <a:pt x="99" y="83"/>
                      <a:pt x="99" y="83"/>
                    </a:cubicBezTo>
                    <a:cubicBezTo>
                      <a:pt x="88" y="73"/>
                      <a:pt x="88" y="73"/>
                      <a:pt x="88" y="73"/>
                    </a:cubicBezTo>
                    <a:lnTo>
                      <a:pt x="88" y="44"/>
                    </a:lnTo>
                    <a:close/>
                    <a:moveTo>
                      <a:pt x="54" y="104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60" y="104"/>
                      <a:pt x="63" y="101"/>
                      <a:pt x="64" y="98"/>
                    </a:cubicBezTo>
                    <a:cubicBezTo>
                      <a:pt x="64" y="97"/>
                      <a:pt x="65" y="95"/>
                      <a:pt x="65" y="94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4" y="100"/>
                      <a:pt x="49" y="104"/>
                      <a:pt x="54" y="10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3" name="Freeform 65"/>
              <p:cNvSpPr>
                <a:spLocks noEditPoints="1"/>
              </p:cNvSpPr>
              <p:nvPr/>
            </p:nvSpPr>
            <p:spPr bwMode="auto">
              <a:xfrm>
                <a:off x="5227617" y="2200274"/>
                <a:ext cx="147637" cy="161925"/>
              </a:xfrm>
              <a:custGeom>
                <a:avLst/>
                <a:gdLst>
                  <a:gd name="T0" fmla="*/ 120 w 158"/>
                  <a:gd name="T1" fmla="*/ 24 h 173"/>
                  <a:gd name="T2" fmla="*/ 108 w 158"/>
                  <a:gd name="T3" fmla="*/ 23 h 173"/>
                  <a:gd name="T4" fmla="*/ 111 w 158"/>
                  <a:gd name="T5" fmla="*/ 28 h 173"/>
                  <a:gd name="T6" fmla="*/ 102 w 158"/>
                  <a:gd name="T7" fmla="*/ 26 h 173"/>
                  <a:gd name="T8" fmla="*/ 92 w 158"/>
                  <a:gd name="T9" fmla="*/ 39 h 173"/>
                  <a:gd name="T10" fmla="*/ 93 w 158"/>
                  <a:gd name="T11" fmla="*/ 28 h 173"/>
                  <a:gd name="T12" fmla="*/ 101 w 158"/>
                  <a:gd name="T13" fmla="*/ 13 h 173"/>
                  <a:gd name="T14" fmla="*/ 91 w 158"/>
                  <a:gd name="T15" fmla="*/ 8 h 173"/>
                  <a:gd name="T16" fmla="*/ 9 w 158"/>
                  <a:gd name="T17" fmla="*/ 48 h 173"/>
                  <a:gd name="T18" fmla="*/ 14 w 158"/>
                  <a:gd name="T19" fmla="*/ 47 h 173"/>
                  <a:gd name="T20" fmla="*/ 19 w 158"/>
                  <a:gd name="T21" fmla="*/ 40 h 173"/>
                  <a:gd name="T22" fmla="*/ 22 w 158"/>
                  <a:gd name="T23" fmla="*/ 44 h 173"/>
                  <a:gd name="T24" fmla="*/ 26 w 158"/>
                  <a:gd name="T25" fmla="*/ 35 h 173"/>
                  <a:gd name="T26" fmla="*/ 33 w 158"/>
                  <a:gd name="T27" fmla="*/ 32 h 173"/>
                  <a:gd name="T28" fmla="*/ 51 w 158"/>
                  <a:gd name="T29" fmla="*/ 27 h 173"/>
                  <a:gd name="T30" fmla="*/ 45 w 158"/>
                  <a:gd name="T31" fmla="*/ 31 h 173"/>
                  <a:gd name="T32" fmla="*/ 37 w 158"/>
                  <a:gd name="T33" fmla="*/ 36 h 173"/>
                  <a:gd name="T34" fmla="*/ 35 w 158"/>
                  <a:gd name="T35" fmla="*/ 41 h 173"/>
                  <a:gd name="T36" fmla="*/ 30 w 158"/>
                  <a:gd name="T37" fmla="*/ 53 h 173"/>
                  <a:gd name="T38" fmla="*/ 38 w 158"/>
                  <a:gd name="T39" fmla="*/ 42 h 173"/>
                  <a:gd name="T40" fmla="*/ 52 w 158"/>
                  <a:gd name="T41" fmla="*/ 40 h 173"/>
                  <a:gd name="T42" fmla="*/ 56 w 158"/>
                  <a:gd name="T43" fmla="*/ 45 h 173"/>
                  <a:gd name="T44" fmla="*/ 59 w 158"/>
                  <a:gd name="T45" fmla="*/ 48 h 173"/>
                  <a:gd name="T46" fmla="*/ 53 w 158"/>
                  <a:gd name="T47" fmla="*/ 45 h 173"/>
                  <a:gd name="T48" fmla="*/ 49 w 158"/>
                  <a:gd name="T49" fmla="*/ 48 h 173"/>
                  <a:gd name="T50" fmla="*/ 50 w 158"/>
                  <a:gd name="T51" fmla="*/ 50 h 173"/>
                  <a:gd name="T52" fmla="*/ 47 w 158"/>
                  <a:gd name="T53" fmla="*/ 57 h 173"/>
                  <a:gd name="T54" fmla="*/ 42 w 158"/>
                  <a:gd name="T55" fmla="*/ 84 h 173"/>
                  <a:gd name="T56" fmla="*/ 27 w 158"/>
                  <a:gd name="T57" fmla="*/ 99 h 173"/>
                  <a:gd name="T58" fmla="*/ 43 w 158"/>
                  <a:gd name="T59" fmla="*/ 96 h 173"/>
                  <a:gd name="T60" fmla="*/ 65 w 158"/>
                  <a:gd name="T61" fmla="*/ 91 h 173"/>
                  <a:gd name="T62" fmla="*/ 82 w 158"/>
                  <a:gd name="T63" fmla="*/ 94 h 173"/>
                  <a:gd name="T64" fmla="*/ 102 w 158"/>
                  <a:gd name="T65" fmla="*/ 94 h 173"/>
                  <a:gd name="T66" fmla="*/ 100 w 158"/>
                  <a:gd name="T67" fmla="*/ 117 h 173"/>
                  <a:gd name="T68" fmla="*/ 97 w 158"/>
                  <a:gd name="T69" fmla="*/ 138 h 173"/>
                  <a:gd name="T70" fmla="*/ 104 w 158"/>
                  <a:gd name="T71" fmla="*/ 142 h 173"/>
                  <a:gd name="T72" fmla="*/ 106 w 158"/>
                  <a:gd name="T73" fmla="*/ 152 h 173"/>
                  <a:gd name="T74" fmla="*/ 83 w 158"/>
                  <a:gd name="T75" fmla="*/ 134 h 173"/>
                  <a:gd name="T76" fmla="*/ 55 w 158"/>
                  <a:gd name="T77" fmla="*/ 115 h 173"/>
                  <a:gd name="T78" fmla="*/ 36 w 158"/>
                  <a:gd name="T79" fmla="*/ 104 h 173"/>
                  <a:gd name="T80" fmla="*/ 20 w 158"/>
                  <a:gd name="T81" fmla="*/ 104 h 173"/>
                  <a:gd name="T82" fmla="*/ 16 w 158"/>
                  <a:gd name="T83" fmla="*/ 102 h 173"/>
                  <a:gd name="T84" fmla="*/ 0 w 158"/>
                  <a:gd name="T85" fmla="*/ 93 h 173"/>
                  <a:gd name="T86" fmla="*/ 153 w 158"/>
                  <a:gd name="T87" fmla="*/ 90 h 173"/>
                  <a:gd name="T88" fmla="*/ 130 w 158"/>
                  <a:gd name="T89" fmla="*/ 68 h 173"/>
                  <a:gd name="T90" fmla="*/ 111 w 158"/>
                  <a:gd name="T91" fmla="*/ 70 h 173"/>
                  <a:gd name="T92" fmla="*/ 94 w 158"/>
                  <a:gd name="T93" fmla="*/ 60 h 173"/>
                  <a:gd name="T94" fmla="*/ 97 w 158"/>
                  <a:gd name="T95" fmla="*/ 40 h 173"/>
                  <a:gd name="T96" fmla="*/ 120 w 158"/>
                  <a:gd name="T97" fmla="*/ 32 h 173"/>
                  <a:gd name="T98" fmla="*/ 133 w 158"/>
                  <a:gd name="T99" fmla="*/ 23 h 173"/>
                  <a:gd name="T100" fmla="*/ 91 w 158"/>
                  <a:gd name="T101" fmla="*/ 19 h 173"/>
                  <a:gd name="T102" fmla="*/ 88 w 158"/>
                  <a:gd name="T103" fmla="*/ 22 h 173"/>
                  <a:gd name="T104" fmla="*/ 83 w 158"/>
                  <a:gd name="T105" fmla="*/ 25 h 173"/>
                  <a:gd name="T106" fmla="*/ 84 w 158"/>
                  <a:gd name="T107" fmla="*/ 27 h 173"/>
                  <a:gd name="T108" fmla="*/ 50 w 158"/>
                  <a:gd name="T109" fmla="*/ 55 h 173"/>
                  <a:gd name="T110" fmla="*/ 52 w 158"/>
                  <a:gd name="T111" fmla="*/ 55 h 173"/>
                  <a:gd name="T112" fmla="*/ 53 w 158"/>
                  <a:gd name="T113" fmla="*/ 5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8" h="173">
                    <a:moveTo>
                      <a:pt x="128" y="19"/>
                    </a:moveTo>
                    <a:cubicBezTo>
                      <a:pt x="125" y="21"/>
                      <a:pt x="125" y="21"/>
                      <a:pt x="125" y="21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20" y="24"/>
                      <a:pt x="120" y="24"/>
                      <a:pt x="120" y="24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3" y="20"/>
                      <a:pt x="113" y="20"/>
                      <a:pt x="113" y="20"/>
                    </a:cubicBezTo>
                    <a:cubicBezTo>
                      <a:pt x="110" y="19"/>
                      <a:pt x="110" y="19"/>
                      <a:pt x="110" y="19"/>
                    </a:cubicBezTo>
                    <a:cubicBezTo>
                      <a:pt x="108" y="19"/>
                      <a:pt x="108" y="19"/>
                      <a:pt x="108" y="19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3" y="23"/>
                      <a:pt x="113" y="23"/>
                      <a:pt x="113" y="23"/>
                    </a:cubicBezTo>
                    <a:cubicBezTo>
                      <a:pt x="113" y="24"/>
                      <a:pt x="113" y="24"/>
                      <a:pt x="113" y="24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3" y="28"/>
                      <a:pt x="113" y="28"/>
                      <a:pt x="113" y="28"/>
                    </a:cubicBezTo>
                    <a:cubicBezTo>
                      <a:pt x="111" y="28"/>
                      <a:pt x="111" y="28"/>
                      <a:pt x="111" y="28"/>
                    </a:cubicBezTo>
                    <a:cubicBezTo>
                      <a:pt x="109" y="27"/>
                      <a:pt x="109" y="27"/>
                      <a:pt x="109" y="27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25"/>
                      <a:pt x="112" y="25"/>
                      <a:pt x="112" y="25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7" y="37"/>
                      <a:pt x="97" y="37"/>
                      <a:pt x="97" y="37"/>
                    </a:cubicBezTo>
                    <a:cubicBezTo>
                      <a:pt x="94" y="39"/>
                      <a:pt x="94" y="39"/>
                      <a:pt x="94" y="39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3" y="28"/>
                      <a:pt x="93" y="28"/>
                      <a:pt x="93" y="28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95" y="22"/>
                      <a:pt x="95" y="22"/>
                      <a:pt x="95" y="22"/>
                    </a:cubicBezTo>
                    <a:cubicBezTo>
                      <a:pt x="95" y="17"/>
                      <a:pt x="95" y="17"/>
                      <a:pt x="95" y="17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4"/>
                      <a:pt x="100" y="14"/>
                      <a:pt x="100" y="14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6" y="13"/>
                      <a:pt x="96" y="13"/>
                      <a:pt x="96" y="13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4" y="5"/>
                      <a:pt x="94" y="5"/>
                      <a:pt x="94" y="5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75" y="0"/>
                      <a:pt x="55" y="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23" y="22"/>
                      <a:pt x="12" y="35"/>
                      <a:pt x="5" y="50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20" y="42"/>
                      <a:pt x="21" y="42"/>
                    </a:cubicBezTo>
                    <a:cubicBezTo>
                      <a:pt x="21" y="42"/>
                      <a:pt x="22" y="44"/>
                      <a:pt x="22" y="44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8" y="31"/>
                      <a:pt x="48" y="31"/>
                      <a:pt x="48" y="31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2" y="69"/>
                      <a:pt x="42" y="69"/>
                      <a:pt x="42" y="69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6" y="92"/>
                      <a:pt x="26" y="92"/>
                      <a:pt x="26" y="92"/>
                    </a:cubicBezTo>
                    <a:cubicBezTo>
                      <a:pt x="26" y="96"/>
                      <a:pt x="26" y="96"/>
                      <a:pt x="26" y="96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30" y="101"/>
                      <a:pt x="30" y="101"/>
                      <a:pt x="30" y="101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7" y="102"/>
                      <a:pt x="47" y="102"/>
                      <a:pt x="47" y="102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2" y="94"/>
                      <a:pt x="82" y="94"/>
                      <a:pt x="82" y="94"/>
                    </a:cubicBezTo>
                    <a:cubicBezTo>
                      <a:pt x="86" y="94"/>
                      <a:pt x="86" y="94"/>
                      <a:pt x="86" y="94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4" y="90"/>
                      <a:pt x="94" y="90"/>
                      <a:pt x="94" y="90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0" y="114"/>
                      <a:pt x="100" y="114"/>
                      <a:pt x="100" y="114"/>
                    </a:cubicBezTo>
                    <a:cubicBezTo>
                      <a:pt x="100" y="117"/>
                      <a:pt x="100" y="117"/>
                      <a:pt x="100" y="117"/>
                    </a:cubicBezTo>
                    <a:cubicBezTo>
                      <a:pt x="100" y="117"/>
                      <a:pt x="100" y="117"/>
                      <a:pt x="100" y="117"/>
                    </a:cubicBezTo>
                    <a:cubicBezTo>
                      <a:pt x="104" y="121"/>
                      <a:pt x="104" y="121"/>
                      <a:pt x="104" y="121"/>
                    </a:cubicBezTo>
                    <a:cubicBezTo>
                      <a:pt x="103" y="122"/>
                      <a:pt x="103" y="122"/>
                      <a:pt x="103" y="122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32"/>
                      <a:pt x="103" y="132"/>
                      <a:pt x="103" y="132"/>
                    </a:cubicBezTo>
                    <a:cubicBezTo>
                      <a:pt x="100" y="136"/>
                      <a:pt x="100" y="136"/>
                      <a:pt x="100" y="136"/>
                    </a:cubicBezTo>
                    <a:cubicBezTo>
                      <a:pt x="97" y="138"/>
                      <a:pt x="97" y="138"/>
                      <a:pt x="97" y="138"/>
                    </a:cubicBezTo>
                    <a:cubicBezTo>
                      <a:pt x="98" y="140"/>
                      <a:pt x="98" y="140"/>
                      <a:pt x="98" y="140"/>
                    </a:cubicBezTo>
                    <a:cubicBezTo>
                      <a:pt x="100" y="139"/>
                      <a:pt x="100" y="139"/>
                      <a:pt x="100" y="139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0" y="143"/>
                      <a:pt x="100" y="143"/>
                      <a:pt x="100" y="143"/>
                    </a:cubicBezTo>
                    <a:cubicBezTo>
                      <a:pt x="102" y="144"/>
                      <a:pt x="102" y="144"/>
                      <a:pt x="102" y="144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105" y="146"/>
                      <a:pt x="105" y="146"/>
                      <a:pt x="105" y="146"/>
                    </a:cubicBezTo>
                    <a:cubicBezTo>
                      <a:pt x="105" y="147"/>
                      <a:pt x="105" y="147"/>
                      <a:pt x="105" y="147"/>
                    </a:cubicBezTo>
                    <a:cubicBezTo>
                      <a:pt x="110" y="148"/>
                      <a:pt x="110" y="148"/>
                      <a:pt x="110" y="148"/>
                    </a:cubicBezTo>
                    <a:cubicBezTo>
                      <a:pt x="110" y="150"/>
                      <a:pt x="110" y="150"/>
                      <a:pt x="110" y="150"/>
                    </a:cubicBezTo>
                    <a:cubicBezTo>
                      <a:pt x="106" y="152"/>
                      <a:pt x="106" y="152"/>
                      <a:pt x="106" y="152"/>
                    </a:cubicBezTo>
                    <a:cubicBezTo>
                      <a:pt x="100" y="151"/>
                      <a:pt x="100" y="151"/>
                      <a:pt x="100" y="151"/>
                    </a:cubicBezTo>
                    <a:cubicBezTo>
                      <a:pt x="94" y="147"/>
                      <a:pt x="94" y="147"/>
                      <a:pt x="94" y="147"/>
                    </a:cubicBezTo>
                    <a:cubicBezTo>
                      <a:pt x="91" y="142"/>
                      <a:pt x="91" y="142"/>
                      <a:pt x="91" y="142"/>
                    </a:cubicBezTo>
                    <a:cubicBezTo>
                      <a:pt x="86" y="140"/>
                      <a:pt x="86" y="140"/>
                      <a:pt x="86" y="140"/>
                    </a:cubicBezTo>
                    <a:cubicBezTo>
                      <a:pt x="84" y="134"/>
                      <a:pt x="84" y="134"/>
                      <a:pt x="84" y="134"/>
                    </a:cubicBezTo>
                    <a:cubicBezTo>
                      <a:pt x="83" y="134"/>
                      <a:pt x="83" y="134"/>
                      <a:pt x="83" y="134"/>
                    </a:cubicBezTo>
                    <a:cubicBezTo>
                      <a:pt x="76" y="122"/>
                      <a:pt x="76" y="122"/>
                      <a:pt x="76" y="122"/>
                    </a:cubicBezTo>
                    <a:cubicBezTo>
                      <a:pt x="76" y="122"/>
                      <a:pt x="70" y="122"/>
                      <a:pt x="69" y="122"/>
                    </a:cubicBezTo>
                    <a:cubicBezTo>
                      <a:pt x="69" y="122"/>
                      <a:pt x="67" y="123"/>
                      <a:pt x="67" y="123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36" y="104"/>
                      <a:pt x="36" y="104"/>
                      <a:pt x="36" y="104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1" y="104"/>
                      <a:pt x="31" y="104"/>
                      <a:pt x="31" y="104"/>
                    </a:cubicBezTo>
                    <a:cubicBezTo>
                      <a:pt x="32" y="105"/>
                      <a:pt x="32" y="105"/>
                      <a:pt x="32" y="105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4" y="105"/>
                      <a:pt x="14" y="105"/>
                      <a:pt x="14" y="105"/>
                    </a:cubicBezTo>
                    <a:cubicBezTo>
                      <a:pt x="9" y="102"/>
                      <a:pt x="9" y="102"/>
                      <a:pt x="9" y="102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" y="103"/>
                      <a:pt x="4" y="113"/>
                      <a:pt x="10" y="123"/>
                    </a:cubicBezTo>
                    <a:cubicBezTo>
                      <a:pt x="33" y="161"/>
                      <a:pt x="82" y="173"/>
                      <a:pt x="120" y="151"/>
                    </a:cubicBezTo>
                    <a:cubicBezTo>
                      <a:pt x="120" y="151"/>
                      <a:pt x="120" y="151"/>
                      <a:pt x="120" y="151"/>
                    </a:cubicBezTo>
                    <a:cubicBezTo>
                      <a:pt x="142" y="138"/>
                      <a:pt x="155" y="116"/>
                      <a:pt x="158" y="93"/>
                    </a:cubicBezTo>
                    <a:cubicBezTo>
                      <a:pt x="156" y="95"/>
                      <a:pt x="156" y="95"/>
                      <a:pt x="156" y="95"/>
                    </a:cubicBezTo>
                    <a:cubicBezTo>
                      <a:pt x="153" y="90"/>
                      <a:pt x="153" y="90"/>
                      <a:pt x="153" y="90"/>
                    </a:cubicBezTo>
                    <a:cubicBezTo>
                      <a:pt x="148" y="88"/>
                      <a:pt x="148" y="88"/>
                      <a:pt x="148" y="88"/>
                    </a:cubicBezTo>
                    <a:cubicBezTo>
                      <a:pt x="145" y="83"/>
                      <a:pt x="145" y="83"/>
                      <a:pt x="145" y="83"/>
                    </a:cubicBezTo>
                    <a:cubicBezTo>
                      <a:pt x="142" y="82"/>
                      <a:pt x="142" y="82"/>
                      <a:pt x="142" y="82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73"/>
                      <a:pt x="140" y="73"/>
                      <a:pt x="140" y="73"/>
                    </a:cubicBezTo>
                    <a:cubicBezTo>
                      <a:pt x="130" y="68"/>
                      <a:pt x="130" y="68"/>
                      <a:pt x="130" y="68"/>
                    </a:cubicBezTo>
                    <a:cubicBezTo>
                      <a:pt x="127" y="62"/>
                      <a:pt x="127" y="62"/>
                      <a:pt x="127" y="62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98" y="69"/>
                      <a:pt x="98" y="69"/>
                      <a:pt x="98" y="69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4" y="60"/>
                      <a:pt x="94" y="60"/>
                      <a:pt x="94" y="60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5" y="48"/>
                      <a:pt x="95" y="48"/>
                      <a:pt x="95" y="48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8" y="32"/>
                      <a:pt x="118" y="32"/>
                      <a:pt x="118" y="32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121" y="31"/>
                      <a:pt x="121" y="31"/>
                      <a:pt x="121" y="31"/>
                    </a:cubicBezTo>
                    <a:cubicBezTo>
                      <a:pt x="120" y="29"/>
                      <a:pt x="120" y="29"/>
                      <a:pt x="120" y="29"/>
                    </a:cubicBezTo>
                    <a:cubicBezTo>
                      <a:pt x="123" y="26"/>
                      <a:pt x="123" y="26"/>
                      <a:pt x="123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33" y="24"/>
                      <a:pt x="133" y="24"/>
                      <a:pt x="133" y="24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2" y="22"/>
                      <a:pt x="130" y="20"/>
                      <a:pt x="128" y="19"/>
                    </a:cubicBezTo>
                    <a:moveTo>
                      <a:pt x="84" y="19"/>
                    </a:moveTo>
                    <a:cubicBezTo>
                      <a:pt x="84" y="17"/>
                      <a:pt x="84" y="17"/>
                      <a:pt x="84" y="17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5" y="20"/>
                      <a:pt x="85" y="20"/>
                      <a:pt x="85" y="20"/>
                    </a:cubicBezTo>
                    <a:lnTo>
                      <a:pt x="84" y="19"/>
                    </a:lnTo>
                    <a:close/>
                    <a:moveTo>
                      <a:pt x="83" y="25"/>
                    </a:moveTo>
                    <a:cubicBezTo>
                      <a:pt x="83" y="22"/>
                      <a:pt x="83" y="22"/>
                      <a:pt x="83" y="22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4" y="27"/>
                      <a:pt x="84" y="27"/>
                      <a:pt x="84" y="27"/>
                    </a:cubicBezTo>
                    <a:lnTo>
                      <a:pt x="83" y="25"/>
                    </a:lnTo>
                    <a:close/>
                    <a:moveTo>
                      <a:pt x="51" y="56"/>
                    </a:moveTo>
                    <a:cubicBezTo>
                      <a:pt x="49" y="57"/>
                      <a:pt x="49" y="57"/>
                      <a:pt x="49" y="57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50" y="55"/>
                      <a:pt x="50" y="55"/>
                      <a:pt x="50" y="55"/>
                    </a:cubicBezTo>
                    <a:lnTo>
                      <a:pt x="51" y="56"/>
                    </a:lnTo>
                    <a:close/>
                    <a:moveTo>
                      <a:pt x="55" y="51"/>
                    </a:moveTo>
                    <a:cubicBezTo>
                      <a:pt x="54" y="52"/>
                      <a:pt x="54" y="52"/>
                      <a:pt x="54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50"/>
                      <a:pt x="54" y="50"/>
                      <a:pt x="54" y="50"/>
                    </a:cubicBezTo>
                    <a:lnTo>
                      <a:pt x="5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4" name="Freeform 66"/>
              <p:cNvSpPr>
                <a:spLocks noEditPoints="1"/>
              </p:cNvSpPr>
              <p:nvPr/>
            </p:nvSpPr>
            <p:spPr bwMode="auto">
              <a:xfrm>
                <a:off x="4113198" y="2205036"/>
                <a:ext cx="149224" cy="160338"/>
              </a:xfrm>
              <a:custGeom>
                <a:avLst/>
                <a:gdLst>
                  <a:gd name="T0" fmla="*/ 120 w 159"/>
                  <a:gd name="T1" fmla="*/ 23 h 173"/>
                  <a:gd name="T2" fmla="*/ 108 w 159"/>
                  <a:gd name="T3" fmla="*/ 22 h 173"/>
                  <a:gd name="T4" fmla="*/ 112 w 159"/>
                  <a:gd name="T5" fmla="*/ 28 h 173"/>
                  <a:gd name="T6" fmla="*/ 103 w 159"/>
                  <a:gd name="T7" fmla="*/ 26 h 173"/>
                  <a:gd name="T8" fmla="*/ 93 w 159"/>
                  <a:gd name="T9" fmla="*/ 39 h 173"/>
                  <a:gd name="T10" fmla="*/ 94 w 159"/>
                  <a:gd name="T11" fmla="*/ 28 h 173"/>
                  <a:gd name="T12" fmla="*/ 102 w 159"/>
                  <a:gd name="T13" fmla="*/ 13 h 173"/>
                  <a:gd name="T14" fmla="*/ 92 w 159"/>
                  <a:gd name="T15" fmla="*/ 8 h 173"/>
                  <a:gd name="T16" fmla="*/ 10 w 159"/>
                  <a:gd name="T17" fmla="*/ 48 h 173"/>
                  <a:gd name="T18" fmla="*/ 15 w 159"/>
                  <a:gd name="T19" fmla="*/ 47 h 173"/>
                  <a:gd name="T20" fmla="*/ 20 w 159"/>
                  <a:gd name="T21" fmla="*/ 40 h 173"/>
                  <a:gd name="T22" fmla="*/ 23 w 159"/>
                  <a:gd name="T23" fmla="*/ 44 h 173"/>
                  <a:gd name="T24" fmla="*/ 27 w 159"/>
                  <a:gd name="T25" fmla="*/ 35 h 173"/>
                  <a:gd name="T26" fmla="*/ 34 w 159"/>
                  <a:gd name="T27" fmla="*/ 32 h 173"/>
                  <a:gd name="T28" fmla="*/ 52 w 159"/>
                  <a:gd name="T29" fmla="*/ 27 h 173"/>
                  <a:gd name="T30" fmla="*/ 45 w 159"/>
                  <a:gd name="T31" fmla="*/ 30 h 173"/>
                  <a:gd name="T32" fmla="*/ 37 w 159"/>
                  <a:gd name="T33" fmla="*/ 36 h 173"/>
                  <a:gd name="T34" fmla="*/ 36 w 159"/>
                  <a:gd name="T35" fmla="*/ 41 h 173"/>
                  <a:gd name="T36" fmla="*/ 31 w 159"/>
                  <a:gd name="T37" fmla="*/ 52 h 173"/>
                  <a:gd name="T38" fmla="*/ 39 w 159"/>
                  <a:gd name="T39" fmla="*/ 42 h 173"/>
                  <a:gd name="T40" fmla="*/ 53 w 159"/>
                  <a:gd name="T41" fmla="*/ 40 h 173"/>
                  <a:gd name="T42" fmla="*/ 57 w 159"/>
                  <a:gd name="T43" fmla="*/ 45 h 173"/>
                  <a:gd name="T44" fmla="*/ 59 w 159"/>
                  <a:gd name="T45" fmla="*/ 47 h 173"/>
                  <a:gd name="T46" fmla="*/ 54 w 159"/>
                  <a:gd name="T47" fmla="*/ 45 h 173"/>
                  <a:gd name="T48" fmla="*/ 50 w 159"/>
                  <a:gd name="T49" fmla="*/ 48 h 173"/>
                  <a:gd name="T50" fmla="*/ 51 w 159"/>
                  <a:gd name="T51" fmla="*/ 50 h 173"/>
                  <a:gd name="T52" fmla="*/ 48 w 159"/>
                  <a:gd name="T53" fmla="*/ 57 h 173"/>
                  <a:gd name="T54" fmla="*/ 43 w 159"/>
                  <a:gd name="T55" fmla="*/ 84 h 173"/>
                  <a:gd name="T56" fmla="*/ 28 w 159"/>
                  <a:gd name="T57" fmla="*/ 99 h 173"/>
                  <a:gd name="T58" fmla="*/ 44 w 159"/>
                  <a:gd name="T59" fmla="*/ 96 h 173"/>
                  <a:gd name="T60" fmla="*/ 66 w 159"/>
                  <a:gd name="T61" fmla="*/ 91 h 173"/>
                  <a:gd name="T62" fmla="*/ 83 w 159"/>
                  <a:gd name="T63" fmla="*/ 94 h 173"/>
                  <a:gd name="T64" fmla="*/ 103 w 159"/>
                  <a:gd name="T65" fmla="*/ 93 h 173"/>
                  <a:gd name="T66" fmla="*/ 101 w 159"/>
                  <a:gd name="T67" fmla="*/ 117 h 173"/>
                  <a:gd name="T68" fmla="*/ 98 w 159"/>
                  <a:gd name="T69" fmla="*/ 138 h 173"/>
                  <a:gd name="T70" fmla="*/ 105 w 159"/>
                  <a:gd name="T71" fmla="*/ 142 h 173"/>
                  <a:gd name="T72" fmla="*/ 107 w 159"/>
                  <a:gd name="T73" fmla="*/ 152 h 173"/>
                  <a:gd name="T74" fmla="*/ 83 w 159"/>
                  <a:gd name="T75" fmla="*/ 134 h 173"/>
                  <a:gd name="T76" fmla="*/ 56 w 159"/>
                  <a:gd name="T77" fmla="*/ 114 h 173"/>
                  <a:gd name="T78" fmla="*/ 37 w 159"/>
                  <a:gd name="T79" fmla="*/ 103 h 173"/>
                  <a:gd name="T80" fmla="*/ 21 w 159"/>
                  <a:gd name="T81" fmla="*/ 104 h 173"/>
                  <a:gd name="T82" fmla="*/ 17 w 159"/>
                  <a:gd name="T83" fmla="*/ 102 h 173"/>
                  <a:gd name="T84" fmla="*/ 0 w 159"/>
                  <a:gd name="T85" fmla="*/ 93 h 173"/>
                  <a:gd name="T86" fmla="*/ 154 w 159"/>
                  <a:gd name="T87" fmla="*/ 90 h 173"/>
                  <a:gd name="T88" fmla="*/ 131 w 159"/>
                  <a:gd name="T89" fmla="*/ 67 h 173"/>
                  <a:gd name="T90" fmla="*/ 112 w 159"/>
                  <a:gd name="T91" fmla="*/ 70 h 173"/>
                  <a:gd name="T92" fmla="*/ 95 w 159"/>
                  <a:gd name="T93" fmla="*/ 59 h 173"/>
                  <a:gd name="T94" fmla="*/ 97 w 159"/>
                  <a:gd name="T95" fmla="*/ 39 h 173"/>
                  <a:gd name="T96" fmla="*/ 121 w 159"/>
                  <a:gd name="T97" fmla="*/ 32 h 173"/>
                  <a:gd name="T98" fmla="*/ 134 w 159"/>
                  <a:gd name="T99" fmla="*/ 23 h 173"/>
                  <a:gd name="T100" fmla="*/ 91 w 159"/>
                  <a:gd name="T101" fmla="*/ 19 h 173"/>
                  <a:gd name="T102" fmla="*/ 89 w 159"/>
                  <a:gd name="T103" fmla="*/ 22 h 173"/>
                  <a:gd name="T104" fmla="*/ 84 w 159"/>
                  <a:gd name="T105" fmla="*/ 25 h 173"/>
                  <a:gd name="T106" fmla="*/ 85 w 159"/>
                  <a:gd name="T107" fmla="*/ 26 h 173"/>
                  <a:gd name="T108" fmla="*/ 51 w 159"/>
                  <a:gd name="T109" fmla="*/ 55 h 173"/>
                  <a:gd name="T110" fmla="*/ 53 w 159"/>
                  <a:gd name="T111" fmla="*/ 54 h 173"/>
                  <a:gd name="T112" fmla="*/ 54 w 159"/>
                  <a:gd name="T113" fmla="*/ 5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9" h="173">
                    <a:moveTo>
                      <a:pt x="129" y="19"/>
                    </a:moveTo>
                    <a:cubicBezTo>
                      <a:pt x="125" y="21"/>
                      <a:pt x="125" y="21"/>
                      <a:pt x="125" y="21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9" y="19"/>
                      <a:pt x="119" y="19"/>
                      <a:pt x="119" y="19"/>
                    </a:cubicBezTo>
                    <a:cubicBezTo>
                      <a:pt x="120" y="23"/>
                      <a:pt x="120" y="23"/>
                      <a:pt x="120" y="23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0" y="19"/>
                      <a:pt x="110" y="19"/>
                      <a:pt x="110" y="19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0" y="27"/>
                      <a:pt x="110" y="27"/>
                      <a:pt x="110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4"/>
                      <a:pt x="113" y="24"/>
                      <a:pt x="113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4" y="5"/>
                      <a:pt x="94" y="5"/>
                      <a:pt x="94" y="5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76" y="0"/>
                      <a:pt x="56" y="2"/>
                      <a:pt x="39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24" y="22"/>
                      <a:pt x="13" y="35"/>
                      <a:pt x="6" y="50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1" y="42"/>
                      <a:pt x="21" y="41"/>
                    </a:cubicBezTo>
                    <a:cubicBezTo>
                      <a:pt x="22" y="41"/>
                      <a:pt x="23" y="44"/>
                      <a:pt x="23" y="44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1" y="46"/>
                      <a:pt x="41" y="46"/>
                      <a:pt x="41" y="46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3" y="84"/>
                      <a:pt x="43" y="84"/>
                      <a:pt x="43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7" y="91"/>
                      <a:pt x="27" y="91"/>
                      <a:pt x="27" y="91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4" y="99"/>
                      <a:pt x="34" y="99"/>
                      <a:pt x="34" y="99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9" y="98"/>
                      <a:pt x="39" y="98"/>
                      <a:pt x="39" y="98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62" y="93"/>
                      <a:pt x="62" y="93"/>
                      <a:pt x="62" y="93"/>
                    </a:cubicBezTo>
                    <a:cubicBezTo>
                      <a:pt x="66" y="91"/>
                      <a:pt x="66" y="91"/>
                      <a:pt x="66" y="91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7" y="93"/>
                      <a:pt x="87" y="93"/>
                      <a:pt x="87" y="93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95" y="89"/>
                      <a:pt x="95" y="89"/>
                      <a:pt x="95" y="89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3" y="93"/>
                      <a:pt x="103" y="93"/>
                      <a:pt x="103" y="93"/>
                    </a:cubicBezTo>
                    <a:cubicBezTo>
                      <a:pt x="102" y="99"/>
                      <a:pt x="102" y="99"/>
                      <a:pt x="102" y="99"/>
                    </a:cubicBezTo>
                    <a:cubicBezTo>
                      <a:pt x="106" y="108"/>
                      <a:pt x="106" y="108"/>
                      <a:pt x="106" y="108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1" y="114"/>
                      <a:pt x="101" y="114"/>
                      <a:pt x="101" y="114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103" y="132"/>
                      <a:pt x="103" y="132"/>
                      <a:pt x="103" y="132"/>
                    </a:cubicBezTo>
                    <a:cubicBezTo>
                      <a:pt x="101" y="136"/>
                      <a:pt x="101" y="136"/>
                      <a:pt x="101" y="136"/>
                    </a:cubicBezTo>
                    <a:cubicBezTo>
                      <a:pt x="98" y="138"/>
                      <a:pt x="98" y="138"/>
                      <a:pt x="98" y="138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101" y="139"/>
                      <a:pt x="101" y="139"/>
                      <a:pt x="101" y="139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143"/>
                      <a:pt x="101" y="143"/>
                      <a:pt x="101" y="143"/>
                    </a:cubicBezTo>
                    <a:cubicBezTo>
                      <a:pt x="102" y="143"/>
                      <a:pt x="102" y="143"/>
                      <a:pt x="102" y="143"/>
                    </a:cubicBezTo>
                    <a:cubicBezTo>
                      <a:pt x="105" y="142"/>
                      <a:pt x="105" y="142"/>
                      <a:pt x="105" y="142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106" y="146"/>
                      <a:pt x="106" y="146"/>
                      <a:pt x="106" y="14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1" y="149"/>
                      <a:pt x="111" y="149"/>
                      <a:pt x="111" y="149"/>
                    </a:cubicBezTo>
                    <a:cubicBezTo>
                      <a:pt x="107" y="152"/>
                      <a:pt x="107" y="152"/>
                      <a:pt x="107" y="152"/>
                    </a:cubicBezTo>
                    <a:cubicBezTo>
                      <a:pt x="101" y="151"/>
                      <a:pt x="101" y="151"/>
                      <a:pt x="101" y="151"/>
                    </a:cubicBezTo>
                    <a:cubicBezTo>
                      <a:pt x="94" y="147"/>
                      <a:pt x="94" y="147"/>
                      <a:pt x="94" y="147"/>
                    </a:cubicBezTo>
                    <a:cubicBezTo>
                      <a:pt x="92" y="141"/>
                      <a:pt x="92" y="141"/>
                      <a:pt x="92" y="141"/>
                    </a:cubicBezTo>
                    <a:cubicBezTo>
                      <a:pt x="87" y="140"/>
                      <a:pt x="87" y="140"/>
                      <a:pt x="87" y="140"/>
                    </a:cubicBezTo>
                    <a:cubicBezTo>
                      <a:pt x="85" y="134"/>
                      <a:pt x="85" y="134"/>
                      <a:pt x="85" y="134"/>
                    </a:cubicBezTo>
                    <a:cubicBezTo>
                      <a:pt x="83" y="134"/>
                      <a:pt x="83" y="134"/>
                      <a:pt x="83" y="134"/>
                    </a:cubicBezTo>
                    <a:cubicBezTo>
                      <a:pt x="76" y="122"/>
                      <a:pt x="76" y="122"/>
                      <a:pt x="76" y="122"/>
                    </a:cubicBezTo>
                    <a:cubicBezTo>
                      <a:pt x="76" y="122"/>
                      <a:pt x="71" y="122"/>
                      <a:pt x="70" y="122"/>
                    </a:cubicBezTo>
                    <a:cubicBezTo>
                      <a:pt x="70" y="122"/>
                      <a:pt x="68" y="122"/>
                      <a:pt x="68" y="122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4" y="110"/>
                      <a:pt x="54" y="110"/>
                      <a:pt x="54" y="110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3" y="102"/>
                      <a:pt x="53" y="102"/>
                      <a:pt x="53" y="102"/>
                    </a:cubicBezTo>
                    <a:cubicBezTo>
                      <a:pt x="48" y="105"/>
                      <a:pt x="48" y="105"/>
                      <a:pt x="48" y="105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37" y="103"/>
                      <a:pt x="37" y="103"/>
                      <a:pt x="37" y="103"/>
                    </a:cubicBezTo>
                    <a:cubicBezTo>
                      <a:pt x="35" y="104"/>
                      <a:pt x="35" y="104"/>
                      <a:pt x="35" y="104"/>
                    </a:cubicBezTo>
                    <a:cubicBezTo>
                      <a:pt x="34" y="102"/>
                      <a:pt x="34" y="102"/>
                      <a:pt x="34" y="102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21" y="102"/>
                      <a:pt x="21" y="102"/>
                      <a:pt x="21" y="102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12" y="99"/>
                      <a:pt x="12" y="99"/>
                      <a:pt x="12" y="99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0" y="102"/>
                      <a:pt x="10" y="102"/>
                      <a:pt x="10" y="102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2" y="103"/>
                      <a:pt x="5" y="113"/>
                      <a:pt x="11" y="123"/>
                    </a:cubicBezTo>
                    <a:cubicBezTo>
                      <a:pt x="34" y="161"/>
                      <a:pt x="83" y="173"/>
                      <a:pt x="121" y="150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42" y="138"/>
                      <a:pt x="156" y="116"/>
                      <a:pt x="159" y="93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49" y="88"/>
                      <a:pt x="149" y="88"/>
                      <a:pt x="149" y="88"/>
                    </a:cubicBezTo>
                    <a:cubicBezTo>
                      <a:pt x="146" y="82"/>
                      <a:pt x="146" y="82"/>
                      <a:pt x="146" y="82"/>
                    </a:cubicBezTo>
                    <a:cubicBezTo>
                      <a:pt x="143" y="82"/>
                      <a:pt x="143" y="82"/>
                      <a:pt x="143" y="82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1" y="67"/>
                      <a:pt x="131" y="67"/>
                      <a:pt x="131" y="67"/>
                    </a:cubicBezTo>
                    <a:cubicBezTo>
                      <a:pt x="128" y="61"/>
                      <a:pt x="128" y="61"/>
                      <a:pt x="128" y="61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98" y="69"/>
                      <a:pt x="98" y="69"/>
                      <a:pt x="98" y="69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5" y="59"/>
                      <a:pt x="95" y="59"/>
                      <a:pt x="95" y="59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1" y="58"/>
                      <a:pt x="91" y="58"/>
                      <a:pt x="91" y="5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9" y="31"/>
                      <a:pt x="119" y="31"/>
                      <a:pt x="119" y="31"/>
                    </a:cubicBezTo>
                    <a:cubicBezTo>
                      <a:pt x="121" y="32"/>
                      <a:pt x="121" y="32"/>
                      <a:pt x="121" y="32"/>
                    </a:cubicBezTo>
                    <a:cubicBezTo>
                      <a:pt x="122" y="31"/>
                      <a:pt x="122" y="31"/>
                      <a:pt x="122" y="31"/>
                    </a:cubicBezTo>
                    <a:cubicBezTo>
                      <a:pt x="120" y="29"/>
                      <a:pt x="120" y="29"/>
                      <a:pt x="120" y="29"/>
                    </a:cubicBezTo>
                    <a:cubicBezTo>
                      <a:pt x="124" y="26"/>
                      <a:pt x="124" y="26"/>
                      <a:pt x="124" y="26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1"/>
                      <a:pt x="131" y="20"/>
                      <a:pt x="129" y="19"/>
                    </a:cubicBezTo>
                    <a:moveTo>
                      <a:pt x="85" y="18"/>
                    </a:moveTo>
                    <a:cubicBezTo>
                      <a:pt x="85" y="17"/>
                      <a:pt x="85" y="17"/>
                      <a:pt x="85" y="17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4"/>
                      <a:pt x="90" y="24"/>
                      <a:pt x="90" y="24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7" y="20"/>
                      <a:pt x="87" y="20"/>
                      <a:pt x="87" y="20"/>
                    </a:cubicBezTo>
                    <a:cubicBezTo>
                      <a:pt x="86" y="19"/>
                      <a:pt x="86" y="19"/>
                      <a:pt x="86" y="19"/>
                    </a:cubicBezTo>
                    <a:lnTo>
                      <a:pt x="85" y="18"/>
                    </a:lnTo>
                    <a:close/>
                    <a:moveTo>
                      <a:pt x="84" y="25"/>
                    </a:moveTo>
                    <a:cubicBezTo>
                      <a:pt x="84" y="22"/>
                      <a:pt x="84" y="22"/>
                      <a:pt x="84" y="22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7" y="20"/>
                      <a:pt x="87" y="20"/>
                      <a:pt x="87" y="20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5" y="26"/>
                      <a:pt x="85" y="26"/>
                      <a:pt x="85" y="26"/>
                    </a:cubicBezTo>
                    <a:lnTo>
                      <a:pt x="84" y="25"/>
                    </a:lnTo>
                    <a:close/>
                    <a:moveTo>
                      <a:pt x="51" y="56"/>
                    </a:move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0" y="54"/>
                      <a:pt x="50" y="54"/>
                      <a:pt x="50" y="54"/>
                    </a:cubicBezTo>
                    <a:cubicBezTo>
                      <a:pt x="51" y="55"/>
                      <a:pt x="51" y="55"/>
                      <a:pt x="51" y="55"/>
                    </a:cubicBezTo>
                    <a:lnTo>
                      <a:pt x="51" y="56"/>
                    </a:lnTo>
                    <a:close/>
                    <a:moveTo>
                      <a:pt x="55" y="51"/>
                    </a:moveTo>
                    <a:cubicBezTo>
                      <a:pt x="54" y="52"/>
                      <a:pt x="54" y="52"/>
                      <a:pt x="54" y="52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5" y="50"/>
                      <a:pt x="55" y="50"/>
                      <a:pt x="55" y="50"/>
                    </a:cubicBezTo>
                    <a:lnTo>
                      <a:pt x="55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5" name="Freeform 67"/>
              <p:cNvSpPr>
                <a:spLocks noEditPoints="1"/>
              </p:cNvSpPr>
              <p:nvPr/>
            </p:nvSpPr>
            <p:spPr bwMode="auto">
              <a:xfrm>
                <a:off x="4767245" y="1724024"/>
                <a:ext cx="104775" cy="150813"/>
              </a:xfrm>
              <a:custGeom>
                <a:avLst/>
                <a:gdLst>
                  <a:gd name="T0" fmla="*/ 110 w 113"/>
                  <a:gd name="T1" fmla="*/ 40 h 163"/>
                  <a:gd name="T2" fmla="*/ 107 w 113"/>
                  <a:gd name="T3" fmla="*/ 34 h 163"/>
                  <a:gd name="T4" fmla="*/ 56 w 113"/>
                  <a:gd name="T5" fmla="*/ 0 h 163"/>
                  <a:gd name="T6" fmla="*/ 0 w 113"/>
                  <a:gd name="T7" fmla="*/ 50 h 163"/>
                  <a:gd name="T8" fmla="*/ 0 w 113"/>
                  <a:gd name="T9" fmla="*/ 57 h 163"/>
                  <a:gd name="T10" fmla="*/ 0 w 113"/>
                  <a:gd name="T11" fmla="*/ 61 h 163"/>
                  <a:gd name="T12" fmla="*/ 25 w 113"/>
                  <a:gd name="T13" fmla="*/ 111 h 163"/>
                  <a:gd name="T14" fmla="*/ 56 w 113"/>
                  <a:gd name="T15" fmla="*/ 163 h 163"/>
                  <a:gd name="T16" fmla="*/ 76 w 113"/>
                  <a:gd name="T17" fmla="*/ 130 h 163"/>
                  <a:gd name="T18" fmla="*/ 81 w 113"/>
                  <a:gd name="T19" fmla="*/ 120 h 163"/>
                  <a:gd name="T20" fmla="*/ 86 w 113"/>
                  <a:gd name="T21" fmla="*/ 114 h 163"/>
                  <a:gd name="T22" fmla="*/ 113 w 113"/>
                  <a:gd name="T23" fmla="*/ 58 h 163"/>
                  <a:gd name="T24" fmla="*/ 113 w 113"/>
                  <a:gd name="T25" fmla="*/ 50 h 163"/>
                  <a:gd name="T26" fmla="*/ 110 w 113"/>
                  <a:gd name="T27" fmla="*/ 40 h 163"/>
                  <a:gd name="T28" fmla="*/ 56 w 113"/>
                  <a:gd name="T29" fmla="*/ 75 h 163"/>
                  <a:gd name="T30" fmla="*/ 37 w 113"/>
                  <a:gd name="T31" fmla="*/ 62 h 163"/>
                  <a:gd name="T32" fmla="*/ 36 w 113"/>
                  <a:gd name="T33" fmla="*/ 57 h 163"/>
                  <a:gd name="T34" fmla="*/ 36 w 113"/>
                  <a:gd name="T35" fmla="*/ 52 h 163"/>
                  <a:gd name="T36" fmla="*/ 57 w 113"/>
                  <a:gd name="T37" fmla="*/ 33 h 163"/>
                  <a:gd name="T38" fmla="*/ 77 w 113"/>
                  <a:gd name="T39" fmla="*/ 54 h 163"/>
                  <a:gd name="T40" fmla="*/ 56 w 113"/>
                  <a:gd name="T41" fmla="*/ 7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63">
                    <a:moveTo>
                      <a:pt x="110" y="40"/>
                    </a:moveTo>
                    <a:cubicBezTo>
                      <a:pt x="109" y="38"/>
                      <a:pt x="108" y="36"/>
                      <a:pt x="107" y="34"/>
                    </a:cubicBezTo>
                    <a:cubicBezTo>
                      <a:pt x="97" y="9"/>
                      <a:pt x="74" y="0"/>
                      <a:pt x="56" y="0"/>
                    </a:cubicBezTo>
                    <a:cubicBezTo>
                      <a:pt x="31" y="0"/>
                      <a:pt x="4" y="16"/>
                      <a:pt x="0" y="5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8"/>
                      <a:pt x="0" y="60"/>
                      <a:pt x="0" y="61"/>
                    </a:cubicBezTo>
                    <a:cubicBezTo>
                      <a:pt x="2" y="78"/>
                      <a:pt x="15" y="95"/>
                      <a:pt x="25" y="111"/>
                    </a:cubicBezTo>
                    <a:cubicBezTo>
                      <a:pt x="35" y="129"/>
                      <a:pt x="46" y="146"/>
                      <a:pt x="56" y="163"/>
                    </a:cubicBezTo>
                    <a:cubicBezTo>
                      <a:pt x="63" y="152"/>
                      <a:pt x="69" y="140"/>
                      <a:pt x="76" y="130"/>
                    </a:cubicBezTo>
                    <a:cubicBezTo>
                      <a:pt x="78" y="126"/>
                      <a:pt x="80" y="123"/>
                      <a:pt x="81" y="120"/>
                    </a:cubicBezTo>
                    <a:cubicBezTo>
                      <a:pt x="82" y="118"/>
                      <a:pt x="85" y="116"/>
                      <a:pt x="86" y="114"/>
                    </a:cubicBezTo>
                    <a:cubicBezTo>
                      <a:pt x="96" y="95"/>
                      <a:pt x="113" y="76"/>
                      <a:pt x="113" y="58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48"/>
                      <a:pt x="110" y="41"/>
                      <a:pt x="110" y="40"/>
                    </a:cubicBezTo>
                    <a:moveTo>
                      <a:pt x="56" y="75"/>
                    </a:moveTo>
                    <a:cubicBezTo>
                      <a:pt x="49" y="75"/>
                      <a:pt x="41" y="72"/>
                      <a:pt x="37" y="62"/>
                    </a:cubicBezTo>
                    <a:cubicBezTo>
                      <a:pt x="36" y="60"/>
                      <a:pt x="36" y="57"/>
                      <a:pt x="36" y="57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39"/>
                      <a:pt x="47" y="33"/>
                      <a:pt x="57" y="33"/>
                    </a:cubicBezTo>
                    <a:cubicBezTo>
                      <a:pt x="68" y="33"/>
                      <a:pt x="77" y="43"/>
                      <a:pt x="77" y="54"/>
                    </a:cubicBezTo>
                    <a:cubicBezTo>
                      <a:pt x="77" y="66"/>
                      <a:pt x="68" y="75"/>
                      <a:pt x="56" y="7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6" name="Freeform 68"/>
              <p:cNvSpPr>
                <a:spLocks noEditPoints="1"/>
              </p:cNvSpPr>
              <p:nvPr/>
            </p:nvSpPr>
            <p:spPr bwMode="auto">
              <a:xfrm>
                <a:off x="5459392" y="2333624"/>
                <a:ext cx="104775" cy="152400"/>
              </a:xfrm>
              <a:custGeom>
                <a:avLst/>
                <a:gdLst>
                  <a:gd name="T0" fmla="*/ 109 w 112"/>
                  <a:gd name="T1" fmla="*/ 41 h 164"/>
                  <a:gd name="T2" fmla="*/ 107 w 112"/>
                  <a:gd name="T3" fmla="*/ 34 h 164"/>
                  <a:gd name="T4" fmla="*/ 55 w 112"/>
                  <a:gd name="T5" fmla="*/ 0 h 164"/>
                  <a:gd name="T6" fmla="*/ 0 w 112"/>
                  <a:gd name="T7" fmla="*/ 51 h 164"/>
                  <a:gd name="T8" fmla="*/ 0 w 112"/>
                  <a:gd name="T9" fmla="*/ 58 h 164"/>
                  <a:gd name="T10" fmla="*/ 0 w 112"/>
                  <a:gd name="T11" fmla="*/ 62 h 164"/>
                  <a:gd name="T12" fmla="*/ 24 w 112"/>
                  <a:gd name="T13" fmla="*/ 112 h 164"/>
                  <a:gd name="T14" fmla="*/ 56 w 112"/>
                  <a:gd name="T15" fmla="*/ 164 h 164"/>
                  <a:gd name="T16" fmla="*/ 75 w 112"/>
                  <a:gd name="T17" fmla="*/ 130 h 164"/>
                  <a:gd name="T18" fmla="*/ 81 w 112"/>
                  <a:gd name="T19" fmla="*/ 121 h 164"/>
                  <a:gd name="T20" fmla="*/ 85 w 112"/>
                  <a:gd name="T21" fmla="*/ 115 h 164"/>
                  <a:gd name="T22" fmla="*/ 112 w 112"/>
                  <a:gd name="T23" fmla="*/ 58 h 164"/>
                  <a:gd name="T24" fmla="*/ 112 w 112"/>
                  <a:gd name="T25" fmla="*/ 51 h 164"/>
                  <a:gd name="T26" fmla="*/ 109 w 112"/>
                  <a:gd name="T27" fmla="*/ 41 h 164"/>
                  <a:gd name="T28" fmla="*/ 56 w 112"/>
                  <a:gd name="T29" fmla="*/ 76 h 164"/>
                  <a:gd name="T30" fmla="*/ 36 w 112"/>
                  <a:gd name="T31" fmla="*/ 62 h 164"/>
                  <a:gd name="T32" fmla="*/ 36 w 112"/>
                  <a:gd name="T33" fmla="*/ 57 h 164"/>
                  <a:gd name="T34" fmla="*/ 36 w 112"/>
                  <a:gd name="T35" fmla="*/ 53 h 164"/>
                  <a:gd name="T36" fmla="*/ 56 w 112"/>
                  <a:gd name="T37" fmla="*/ 34 h 164"/>
                  <a:gd name="T38" fmla="*/ 77 w 112"/>
                  <a:gd name="T39" fmla="*/ 55 h 164"/>
                  <a:gd name="T40" fmla="*/ 56 w 112"/>
                  <a:gd name="T41" fmla="*/ 7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164">
                    <a:moveTo>
                      <a:pt x="109" y="41"/>
                    </a:moveTo>
                    <a:cubicBezTo>
                      <a:pt x="109" y="39"/>
                      <a:pt x="108" y="36"/>
                      <a:pt x="107" y="34"/>
                    </a:cubicBezTo>
                    <a:cubicBezTo>
                      <a:pt x="96" y="9"/>
                      <a:pt x="74" y="0"/>
                      <a:pt x="55" y="0"/>
                    </a:cubicBezTo>
                    <a:cubicBezTo>
                      <a:pt x="30" y="0"/>
                      <a:pt x="3" y="17"/>
                      <a:pt x="0" y="51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0" y="61"/>
                      <a:pt x="0" y="62"/>
                    </a:cubicBezTo>
                    <a:cubicBezTo>
                      <a:pt x="2" y="78"/>
                      <a:pt x="15" y="96"/>
                      <a:pt x="24" y="112"/>
                    </a:cubicBezTo>
                    <a:cubicBezTo>
                      <a:pt x="35" y="129"/>
                      <a:pt x="45" y="146"/>
                      <a:pt x="56" y="164"/>
                    </a:cubicBezTo>
                    <a:cubicBezTo>
                      <a:pt x="62" y="152"/>
                      <a:pt x="69" y="141"/>
                      <a:pt x="75" y="130"/>
                    </a:cubicBezTo>
                    <a:cubicBezTo>
                      <a:pt x="77" y="127"/>
                      <a:pt x="79" y="124"/>
                      <a:pt x="81" y="121"/>
                    </a:cubicBezTo>
                    <a:cubicBezTo>
                      <a:pt x="82" y="119"/>
                      <a:pt x="84" y="117"/>
                      <a:pt x="85" y="115"/>
                    </a:cubicBezTo>
                    <a:cubicBezTo>
                      <a:pt x="96" y="96"/>
                      <a:pt x="112" y="77"/>
                      <a:pt x="112" y="58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2" y="48"/>
                      <a:pt x="110" y="41"/>
                      <a:pt x="109" y="41"/>
                    </a:cubicBezTo>
                    <a:moveTo>
                      <a:pt x="56" y="76"/>
                    </a:moveTo>
                    <a:cubicBezTo>
                      <a:pt x="48" y="76"/>
                      <a:pt x="40" y="72"/>
                      <a:pt x="36" y="62"/>
                    </a:cubicBezTo>
                    <a:cubicBezTo>
                      <a:pt x="36" y="61"/>
                      <a:pt x="36" y="57"/>
                      <a:pt x="36" y="57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40"/>
                      <a:pt x="47" y="34"/>
                      <a:pt x="56" y="34"/>
                    </a:cubicBezTo>
                    <a:cubicBezTo>
                      <a:pt x="68" y="34"/>
                      <a:pt x="77" y="43"/>
                      <a:pt x="77" y="55"/>
                    </a:cubicBezTo>
                    <a:cubicBezTo>
                      <a:pt x="77" y="67"/>
                      <a:pt x="67" y="76"/>
                      <a:pt x="56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7" name="Freeform 69"/>
              <p:cNvSpPr>
                <a:spLocks noEditPoints="1"/>
              </p:cNvSpPr>
              <p:nvPr/>
            </p:nvSpPr>
            <p:spPr bwMode="auto">
              <a:xfrm>
                <a:off x="3956035" y="2152649"/>
                <a:ext cx="103187" cy="150813"/>
              </a:xfrm>
              <a:custGeom>
                <a:avLst/>
                <a:gdLst>
                  <a:gd name="T0" fmla="*/ 110 w 112"/>
                  <a:gd name="T1" fmla="*/ 40 h 163"/>
                  <a:gd name="T2" fmla="*/ 107 w 112"/>
                  <a:gd name="T3" fmla="*/ 34 h 163"/>
                  <a:gd name="T4" fmla="*/ 55 w 112"/>
                  <a:gd name="T5" fmla="*/ 0 h 163"/>
                  <a:gd name="T6" fmla="*/ 0 w 112"/>
                  <a:gd name="T7" fmla="*/ 50 h 163"/>
                  <a:gd name="T8" fmla="*/ 0 w 112"/>
                  <a:gd name="T9" fmla="*/ 57 h 163"/>
                  <a:gd name="T10" fmla="*/ 0 w 112"/>
                  <a:gd name="T11" fmla="*/ 62 h 163"/>
                  <a:gd name="T12" fmla="*/ 24 w 112"/>
                  <a:gd name="T13" fmla="*/ 111 h 163"/>
                  <a:gd name="T14" fmla="*/ 56 w 112"/>
                  <a:gd name="T15" fmla="*/ 163 h 163"/>
                  <a:gd name="T16" fmla="*/ 75 w 112"/>
                  <a:gd name="T17" fmla="*/ 130 h 163"/>
                  <a:gd name="T18" fmla="*/ 81 w 112"/>
                  <a:gd name="T19" fmla="*/ 120 h 163"/>
                  <a:gd name="T20" fmla="*/ 85 w 112"/>
                  <a:gd name="T21" fmla="*/ 114 h 163"/>
                  <a:gd name="T22" fmla="*/ 112 w 112"/>
                  <a:gd name="T23" fmla="*/ 58 h 163"/>
                  <a:gd name="T24" fmla="*/ 112 w 112"/>
                  <a:gd name="T25" fmla="*/ 50 h 163"/>
                  <a:gd name="T26" fmla="*/ 110 w 112"/>
                  <a:gd name="T27" fmla="*/ 40 h 163"/>
                  <a:gd name="T28" fmla="*/ 56 w 112"/>
                  <a:gd name="T29" fmla="*/ 75 h 163"/>
                  <a:gd name="T30" fmla="*/ 37 w 112"/>
                  <a:gd name="T31" fmla="*/ 62 h 163"/>
                  <a:gd name="T32" fmla="*/ 36 w 112"/>
                  <a:gd name="T33" fmla="*/ 57 h 163"/>
                  <a:gd name="T34" fmla="*/ 36 w 112"/>
                  <a:gd name="T35" fmla="*/ 52 h 163"/>
                  <a:gd name="T36" fmla="*/ 56 w 112"/>
                  <a:gd name="T37" fmla="*/ 34 h 163"/>
                  <a:gd name="T38" fmla="*/ 77 w 112"/>
                  <a:gd name="T39" fmla="*/ 55 h 163"/>
                  <a:gd name="T40" fmla="*/ 56 w 112"/>
                  <a:gd name="T41" fmla="*/ 7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163">
                    <a:moveTo>
                      <a:pt x="110" y="40"/>
                    </a:moveTo>
                    <a:cubicBezTo>
                      <a:pt x="109" y="38"/>
                      <a:pt x="108" y="36"/>
                      <a:pt x="107" y="34"/>
                    </a:cubicBezTo>
                    <a:cubicBezTo>
                      <a:pt x="96" y="9"/>
                      <a:pt x="74" y="0"/>
                      <a:pt x="55" y="0"/>
                    </a:cubicBezTo>
                    <a:cubicBezTo>
                      <a:pt x="31" y="0"/>
                      <a:pt x="3" y="16"/>
                      <a:pt x="0" y="5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8"/>
                      <a:pt x="0" y="60"/>
                      <a:pt x="0" y="62"/>
                    </a:cubicBezTo>
                    <a:cubicBezTo>
                      <a:pt x="2" y="78"/>
                      <a:pt x="15" y="95"/>
                      <a:pt x="24" y="111"/>
                    </a:cubicBezTo>
                    <a:cubicBezTo>
                      <a:pt x="35" y="129"/>
                      <a:pt x="45" y="146"/>
                      <a:pt x="56" y="163"/>
                    </a:cubicBezTo>
                    <a:cubicBezTo>
                      <a:pt x="63" y="152"/>
                      <a:pt x="69" y="141"/>
                      <a:pt x="75" y="130"/>
                    </a:cubicBezTo>
                    <a:cubicBezTo>
                      <a:pt x="77" y="126"/>
                      <a:pt x="79" y="123"/>
                      <a:pt x="81" y="120"/>
                    </a:cubicBezTo>
                    <a:cubicBezTo>
                      <a:pt x="82" y="118"/>
                      <a:pt x="84" y="116"/>
                      <a:pt x="85" y="114"/>
                    </a:cubicBezTo>
                    <a:cubicBezTo>
                      <a:pt x="96" y="95"/>
                      <a:pt x="112" y="76"/>
                      <a:pt x="112" y="58"/>
                    </a:cubicBezTo>
                    <a:cubicBezTo>
                      <a:pt x="112" y="50"/>
                      <a:pt x="112" y="50"/>
                      <a:pt x="112" y="50"/>
                    </a:cubicBezTo>
                    <a:cubicBezTo>
                      <a:pt x="112" y="48"/>
                      <a:pt x="110" y="41"/>
                      <a:pt x="110" y="40"/>
                    </a:cubicBezTo>
                    <a:moveTo>
                      <a:pt x="56" y="75"/>
                    </a:moveTo>
                    <a:cubicBezTo>
                      <a:pt x="48" y="75"/>
                      <a:pt x="40" y="72"/>
                      <a:pt x="37" y="62"/>
                    </a:cubicBezTo>
                    <a:cubicBezTo>
                      <a:pt x="36" y="60"/>
                      <a:pt x="36" y="57"/>
                      <a:pt x="36" y="57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39"/>
                      <a:pt x="47" y="34"/>
                      <a:pt x="56" y="34"/>
                    </a:cubicBezTo>
                    <a:cubicBezTo>
                      <a:pt x="68" y="34"/>
                      <a:pt x="77" y="43"/>
                      <a:pt x="77" y="55"/>
                    </a:cubicBezTo>
                    <a:cubicBezTo>
                      <a:pt x="77" y="66"/>
                      <a:pt x="67" y="75"/>
                      <a:pt x="56" y="7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8" name="Freeform 70"/>
              <p:cNvSpPr>
                <a:spLocks noEditPoints="1"/>
              </p:cNvSpPr>
              <p:nvPr/>
            </p:nvSpPr>
            <p:spPr bwMode="auto">
              <a:xfrm>
                <a:off x="5560992" y="2624136"/>
                <a:ext cx="88899" cy="49213"/>
              </a:xfrm>
              <a:custGeom>
                <a:avLst/>
                <a:gdLst>
                  <a:gd name="T0" fmla="*/ 16 w 95"/>
                  <a:gd name="T1" fmla="*/ 52 h 52"/>
                  <a:gd name="T2" fmla="*/ 79 w 95"/>
                  <a:gd name="T3" fmla="*/ 52 h 52"/>
                  <a:gd name="T4" fmla="*/ 85 w 95"/>
                  <a:gd name="T5" fmla="*/ 44 h 52"/>
                  <a:gd name="T6" fmla="*/ 95 w 95"/>
                  <a:gd name="T7" fmla="*/ 0 h 52"/>
                  <a:gd name="T8" fmla="*/ 0 w 95"/>
                  <a:gd name="T9" fmla="*/ 0 h 52"/>
                  <a:gd name="T10" fmla="*/ 9 w 95"/>
                  <a:gd name="T11" fmla="*/ 44 h 52"/>
                  <a:gd name="T12" fmla="*/ 16 w 95"/>
                  <a:gd name="T13" fmla="*/ 52 h 52"/>
                  <a:gd name="T14" fmla="*/ 69 w 95"/>
                  <a:gd name="T15" fmla="*/ 40 h 52"/>
                  <a:gd name="T16" fmla="*/ 75 w 95"/>
                  <a:gd name="T17" fmla="*/ 10 h 52"/>
                  <a:gd name="T18" fmla="*/ 79 w 95"/>
                  <a:gd name="T19" fmla="*/ 7 h 52"/>
                  <a:gd name="T20" fmla="*/ 82 w 95"/>
                  <a:gd name="T21" fmla="*/ 11 h 52"/>
                  <a:gd name="T22" fmla="*/ 75 w 95"/>
                  <a:gd name="T23" fmla="*/ 42 h 52"/>
                  <a:gd name="T24" fmla="*/ 72 w 95"/>
                  <a:gd name="T25" fmla="*/ 44 h 52"/>
                  <a:gd name="T26" fmla="*/ 71 w 95"/>
                  <a:gd name="T27" fmla="*/ 44 h 52"/>
                  <a:gd name="T28" fmla="*/ 69 w 95"/>
                  <a:gd name="T29" fmla="*/ 40 h 52"/>
                  <a:gd name="T30" fmla="*/ 52 w 95"/>
                  <a:gd name="T31" fmla="*/ 41 h 52"/>
                  <a:gd name="T32" fmla="*/ 55 w 95"/>
                  <a:gd name="T33" fmla="*/ 10 h 52"/>
                  <a:gd name="T34" fmla="*/ 58 w 95"/>
                  <a:gd name="T35" fmla="*/ 7 h 52"/>
                  <a:gd name="T36" fmla="*/ 61 w 95"/>
                  <a:gd name="T37" fmla="*/ 11 h 52"/>
                  <a:gd name="T38" fmla="*/ 59 w 95"/>
                  <a:gd name="T39" fmla="*/ 41 h 52"/>
                  <a:gd name="T40" fmla="*/ 56 w 95"/>
                  <a:gd name="T41" fmla="*/ 44 h 52"/>
                  <a:gd name="T42" fmla="*/ 55 w 95"/>
                  <a:gd name="T43" fmla="*/ 44 h 52"/>
                  <a:gd name="T44" fmla="*/ 52 w 95"/>
                  <a:gd name="T45" fmla="*/ 41 h 52"/>
                  <a:gd name="T46" fmla="*/ 36 w 95"/>
                  <a:gd name="T47" fmla="*/ 7 h 52"/>
                  <a:gd name="T48" fmla="*/ 39 w 95"/>
                  <a:gd name="T49" fmla="*/ 10 h 52"/>
                  <a:gd name="T50" fmla="*/ 42 w 95"/>
                  <a:gd name="T51" fmla="*/ 41 h 52"/>
                  <a:gd name="T52" fmla="*/ 39 w 95"/>
                  <a:gd name="T53" fmla="*/ 44 h 52"/>
                  <a:gd name="T54" fmla="*/ 38 w 95"/>
                  <a:gd name="T55" fmla="*/ 44 h 52"/>
                  <a:gd name="T56" fmla="*/ 35 w 95"/>
                  <a:gd name="T57" fmla="*/ 41 h 52"/>
                  <a:gd name="T58" fmla="*/ 33 w 95"/>
                  <a:gd name="T59" fmla="*/ 11 h 52"/>
                  <a:gd name="T60" fmla="*/ 36 w 95"/>
                  <a:gd name="T61" fmla="*/ 7 h 52"/>
                  <a:gd name="T62" fmla="*/ 15 w 95"/>
                  <a:gd name="T63" fmla="*/ 7 h 52"/>
                  <a:gd name="T64" fmla="*/ 19 w 95"/>
                  <a:gd name="T65" fmla="*/ 10 h 52"/>
                  <a:gd name="T66" fmla="*/ 25 w 95"/>
                  <a:gd name="T67" fmla="*/ 40 h 52"/>
                  <a:gd name="T68" fmla="*/ 23 w 95"/>
                  <a:gd name="T69" fmla="*/ 44 h 52"/>
                  <a:gd name="T70" fmla="*/ 22 w 95"/>
                  <a:gd name="T71" fmla="*/ 44 h 52"/>
                  <a:gd name="T72" fmla="*/ 19 w 95"/>
                  <a:gd name="T73" fmla="*/ 42 h 52"/>
                  <a:gd name="T74" fmla="*/ 12 w 95"/>
                  <a:gd name="T75" fmla="*/ 11 h 52"/>
                  <a:gd name="T76" fmla="*/ 15 w 95"/>
                  <a:gd name="T7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52">
                    <a:moveTo>
                      <a:pt x="16" y="52"/>
                    </a:moveTo>
                    <a:cubicBezTo>
                      <a:pt x="79" y="52"/>
                      <a:pt x="79" y="52"/>
                      <a:pt x="79" y="52"/>
                    </a:cubicBezTo>
                    <a:cubicBezTo>
                      <a:pt x="82" y="52"/>
                      <a:pt x="84" y="48"/>
                      <a:pt x="85" y="44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0" y="48"/>
                      <a:pt x="12" y="52"/>
                      <a:pt x="16" y="52"/>
                    </a:cubicBezTo>
                    <a:moveTo>
                      <a:pt x="69" y="4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8"/>
                      <a:pt x="77" y="7"/>
                      <a:pt x="79" y="7"/>
                    </a:cubicBezTo>
                    <a:cubicBezTo>
                      <a:pt x="81" y="8"/>
                      <a:pt x="82" y="9"/>
                      <a:pt x="82" y="11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3"/>
                      <a:pt x="74" y="44"/>
                      <a:pt x="72" y="44"/>
                    </a:cubicBezTo>
                    <a:cubicBezTo>
                      <a:pt x="72" y="44"/>
                      <a:pt x="72" y="44"/>
                      <a:pt x="71" y="44"/>
                    </a:cubicBezTo>
                    <a:cubicBezTo>
                      <a:pt x="70" y="44"/>
                      <a:pt x="68" y="42"/>
                      <a:pt x="69" y="40"/>
                    </a:cubicBezTo>
                    <a:moveTo>
                      <a:pt x="52" y="41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8"/>
                      <a:pt x="56" y="7"/>
                      <a:pt x="58" y="7"/>
                    </a:cubicBezTo>
                    <a:cubicBezTo>
                      <a:pt x="60" y="7"/>
                      <a:pt x="61" y="9"/>
                      <a:pt x="61" y="11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6" y="44"/>
                      <a:pt x="56" y="44"/>
                      <a:pt x="55" y="44"/>
                    </a:cubicBezTo>
                    <a:cubicBezTo>
                      <a:pt x="54" y="44"/>
                      <a:pt x="52" y="43"/>
                      <a:pt x="52" y="41"/>
                    </a:cubicBezTo>
                    <a:moveTo>
                      <a:pt x="36" y="7"/>
                    </a:moveTo>
                    <a:cubicBezTo>
                      <a:pt x="38" y="7"/>
                      <a:pt x="39" y="8"/>
                      <a:pt x="39" y="1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3"/>
                      <a:pt x="40" y="44"/>
                      <a:pt x="39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7" y="44"/>
                      <a:pt x="35" y="43"/>
                      <a:pt x="35" y="4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9"/>
                      <a:pt x="34" y="7"/>
                      <a:pt x="36" y="7"/>
                    </a:cubicBezTo>
                    <a:moveTo>
                      <a:pt x="15" y="7"/>
                    </a:moveTo>
                    <a:cubicBezTo>
                      <a:pt x="17" y="7"/>
                      <a:pt x="18" y="8"/>
                      <a:pt x="19" y="1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6" y="42"/>
                      <a:pt x="24" y="44"/>
                      <a:pt x="23" y="44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1" y="44"/>
                      <a:pt x="19" y="43"/>
                      <a:pt x="19" y="4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9"/>
                      <a:pt x="13" y="8"/>
                      <a:pt x="15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69" name="Freeform 71"/>
              <p:cNvSpPr>
                <a:spLocks noEditPoints="1"/>
              </p:cNvSpPr>
              <p:nvPr/>
            </p:nvSpPr>
            <p:spPr bwMode="auto">
              <a:xfrm>
                <a:off x="5568929" y="2689224"/>
                <a:ext cx="20638" cy="20638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5 h 22"/>
                  <a:gd name="T12" fmla="*/ 7 w 22"/>
                  <a:gd name="T13" fmla="*/ 11 h 22"/>
                  <a:gd name="T14" fmla="*/ 11 w 22"/>
                  <a:gd name="T15" fmla="*/ 6 h 22"/>
                  <a:gd name="T16" fmla="*/ 15 w 22"/>
                  <a:gd name="T17" fmla="*/ 11 h 22"/>
                  <a:gd name="T18" fmla="*/ 11 w 22"/>
                  <a:gd name="T1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moveTo>
                      <a:pt x="11" y="15"/>
                    </a:moveTo>
                    <a:cubicBezTo>
                      <a:pt x="9" y="15"/>
                      <a:pt x="7" y="13"/>
                      <a:pt x="7" y="11"/>
                    </a:cubicBezTo>
                    <a:cubicBezTo>
                      <a:pt x="7" y="8"/>
                      <a:pt x="9" y="6"/>
                      <a:pt x="11" y="6"/>
                    </a:cubicBezTo>
                    <a:cubicBezTo>
                      <a:pt x="13" y="6"/>
                      <a:pt x="15" y="8"/>
                      <a:pt x="15" y="11"/>
                    </a:cubicBezTo>
                    <a:cubicBezTo>
                      <a:pt x="15" y="13"/>
                      <a:pt x="13" y="15"/>
                      <a:pt x="11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0" name="Freeform 72"/>
              <p:cNvSpPr>
                <a:spLocks noEditPoints="1"/>
              </p:cNvSpPr>
              <p:nvPr/>
            </p:nvSpPr>
            <p:spPr bwMode="auto">
              <a:xfrm>
                <a:off x="5618141" y="2689224"/>
                <a:ext cx="20638" cy="20638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5 h 22"/>
                  <a:gd name="T12" fmla="*/ 7 w 22"/>
                  <a:gd name="T13" fmla="*/ 11 h 22"/>
                  <a:gd name="T14" fmla="*/ 11 w 22"/>
                  <a:gd name="T15" fmla="*/ 6 h 22"/>
                  <a:gd name="T16" fmla="*/ 15 w 22"/>
                  <a:gd name="T17" fmla="*/ 11 h 22"/>
                  <a:gd name="T18" fmla="*/ 11 w 22"/>
                  <a:gd name="T1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moveTo>
                      <a:pt x="11" y="15"/>
                    </a:moveTo>
                    <a:cubicBezTo>
                      <a:pt x="8" y="15"/>
                      <a:pt x="7" y="13"/>
                      <a:pt x="7" y="11"/>
                    </a:cubicBezTo>
                    <a:cubicBezTo>
                      <a:pt x="7" y="8"/>
                      <a:pt x="8" y="6"/>
                      <a:pt x="11" y="6"/>
                    </a:cubicBezTo>
                    <a:cubicBezTo>
                      <a:pt x="13" y="6"/>
                      <a:pt x="15" y="8"/>
                      <a:pt x="15" y="11"/>
                    </a:cubicBezTo>
                    <a:cubicBezTo>
                      <a:pt x="15" y="13"/>
                      <a:pt x="13" y="15"/>
                      <a:pt x="11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1" name="Freeform 73"/>
              <p:cNvSpPr>
                <a:spLocks/>
              </p:cNvSpPr>
              <p:nvPr/>
            </p:nvSpPr>
            <p:spPr bwMode="auto">
              <a:xfrm>
                <a:off x="5532415" y="2609849"/>
                <a:ext cx="115887" cy="74613"/>
              </a:xfrm>
              <a:custGeom>
                <a:avLst/>
                <a:gdLst>
                  <a:gd name="T0" fmla="*/ 120 w 123"/>
                  <a:gd name="T1" fmla="*/ 81 h 81"/>
                  <a:gd name="T2" fmla="*/ 35 w 123"/>
                  <a:gd name="T3" fmla="*/ 81 h 81"/>
                  <a:gd name="T4" fmla="*/ 29 w 123"/>
                  <a:gd name="T5" fmla="*/ 76 h 81"/>
                  <a:gd name="T6" fmla="*/ 13 w 123"/>
                  <a:gd name="T7" fmla="*/ 8 h 81"/>
                  <a:gd name="T8" fmla="*/ 3 w 123"/>
                  <a:gd name="T9" fmla="*/ 8 h 81"/>
                  <a:gd name="T10" fmla="*/ 0 w 123"/>
                  <a:gd name="T11" fmla="*/ 4 h 81"/>
                  <a:gd name="T12" fmla="*/ 3 w 123"/>
                  <a:gd name="T13" fmla="*/ 0 h 81"/>
                  <a:gd name="T14" fmla="*/ 14 w 123"/>
                  <a:gd name="T15" fmla="*/ 0 h 81"/>
                  <a:gd name="T16" fmla="*/ 20 w 123"/>
                  <a:gd name="T17" fmla="*/ 5 h 81"/>
                  <a:gd name="T18" fmla="*/ 36 w 123"/>
                  <a:gd name="T19" fmla="*/ 73 h 81"/>
                  <a:gd name="T20" fmla="*/ 120 w 123"/>
                  <a:gd name="T21" fmla="*/ 73 h 81"/>
                  <a:gd name="T22" fmla="*/ 123 w 123"/>
                  <a:gd name="T23" fmla="*/ 77 h 81"/>
                  <a:gd name="T24" fmla="*/ 120 w 123"/>
                  <a:gd name="T2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81">
                    <a:moveTo>
                      <a:pt x="120" y="81"/>
                    </a:moveTo>
                    <a:cubicBezTo>
                      <a:pt x="35" y="81"/>
                      <a:pt x="35" y="81"/>
                      <a:pt x="35" y="81"/>
                    </a:cubicBezTo>
                    <a:cubicBezTo>
                      <a:pt x="32" y="81"/>
                      <a:pt x="30" y="79"/>
                      <a:pt x="29" y="7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20" y="3"/>
                      <a:pt x="20" y="5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120" y="73"/>
                      <a:pt x="120" y="73"/>
                      <a:pt x="120" y="73"/>
                    </a:cubicBezTo>
                    <a:cubicBezTo>
                      <a:pt x="122" y="73"/>
                      <a:pt x="123" y="75"/>
                      <a:pt x="123" y="77"/>
                    </a:cubicBezTo>
                    <a:cubicBezTo>
                      <a:pt x="123" y="79"/>
                      <a:pt x="122" y="81"/>
                      <a:pt x="120" y="8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2" name="Freeform 74"/>
              <p:cNvSpPr>
                <a:spLocks noEditPoints="1"/>
              </p:cNvSpPr>
              <p:nvPr/>
            </p:nvSpPr>
            <p:spPr bwMode="auto">
              <a:xfrm>
                <a:off x="4362432" y="2708274"/>
                <a:ext cx="88899" cy="47625"/>
              </a:xfrm>
              <a:custGeom>
                <a:avLst/>
                <a:gdLst>
                  <a:gd name="T0" fmla="*/ 16 w 95"/>
                  <a:gd name="T1" fmla="*/ 51 h 51"/>
                  <a:gd name="T2" fmla="*/ 79 w 95"/>
                  <a:gd name="T3" fmla="*/ 51 h 51"/>
                  <a:gd name="T4" fmla="*/ 86 w 95"/>
                  <a:gd name="T5" fmla="*/ 44 h 51"/>
                  <a:gd name="T6" fmla="*/ 95 w 95"/>
                  <a:gd name="T7" fmla="*/ 0 h 51"/>
                  <a:gd name="T8" fmla="*/ 0 w 95"/>
                  <a:gd name="T9" fmla="*/ 0 h 51"/>
                  <a:gd name="T10" fmla="*/ 10 w 95"/>
                  <a:gd name="T11" fmla="*/ 44 h 51"/>
                  <a:gd name="T12" fmla="*/ 16 w 95"/>
                  <a:gd name="T13" fmla="*/ 51 h 51"/>
                  <a:gd name="T14" fmla="*/ 69 w 95"/>
                  <a:gd name="T15" fmla="*/ 40 h 51"/>
                  <a:gd name="T16" fmla="*/ 76 w 95"/>
                  <a:gd name="T17" fmla="*/ 9 h 51"/>
                  <a:gd name="T18" fmla="*/ 80 w 95"/>
                  <a:gd name="T19" fmla="*/ 7 h 51"/>
                  <a:gd name="T20" fmla="*/ 82 w 95"/>
                  <a:gd name="T21" fmla="*/ 11 h 51"/>
                  <a:gd name="T22" fmla="*/ 76 w 95"/>
                  <a:gd name="T23" fmla="*/ 42 h 51"/>
                  <a:gd name="T24" fmla="*/ 72 w 95"/>
                  <a:gd name="T25" fmla="*/ 44 h 51"/>
                  <a:gd name="T26" fmla="*/ 72 w 95"/>
                  <a:gd name="T27" fmla="*/ 44 h 51"/>
                  <a:gd name="T28" fmla="*/ 69 w 95"/>
                  <a:gd name="T29" fmla="*/ 40 h 51"/>
                  <a:gd name="T30" fmla="*/ 53 w 95"/>
                  <a:gd name="T31" fmla="*/ 41 h 51"/>
                  <a:gd name="T32" fmla="*/ 55 w 95"/>
                  <a:gd name="T33" fmla="*/ 10 h 51"/>
                  <a:gd name="T34" fmla="*/ 59 w 95"/>
                  <a:gd name="T35" fmla="*/ 7 h 51"/>
                  <a:gd name="T36" fmla="*/ 62 w 95"/>
                  <a:gd name="T37" fmla="*/ 10 h 51"/>
                  <a:gd name="T38" fmla="*/ 59 w 95"/>
                  <a:gd name="T39" fmla="*/ 41 h 51"/>
                  <a:gd name="T40" fmla="*/ 56 w 95"/>
                  <a:gd name="T41" fmla="*/ 44 h 51"/>
                  <a:gd name="T42" fmla="*/ 56 w 95"/>
                  <a:gd name="T43" fmla="*/ 44 h 51"/>
                  <a:gd name="T44" fmla="*/ 53 w 95"/>
                  <a:gd name="T45" fmla="*/ 41 h 51"/>
                  <a:gd name="T46" fmla="*/ 36 w 95"/>
                  <a:gd name="T47" fmla="*/ 7 h 51"/>
                  <a:gd name="T48" fmla="*/ 40 w 95"/>
                  <a:gd name="T49" fmla="*/ 10 h 51"/>
                  <a:gd name="T50" fmla="*/ 42 w 95"/>
                  <a:gd name="T51" fmla="*/ 41 h 51"/>
                  <a:gd name="T52" fmla="*/ 39 w 95"/>
                  <a:gd name="T53" fmla="*/ 44 h 51"/>
                  <a:gd name="T54" fmla="*/ 39 w 95"/>
                  <a:gd name="T55" fmla="*/ 44 h 51"/>
                  <a:gd name="T56" fmla="*/ 36 w 95"/>
                  <a:gd name="T57" fmla="*/ 41 h 51"/>
                  <a:gd name="T58" fmla="*/ 33 w 95"/>
                  <a:gd name="T59" fmla="*/ 10 h 51"/>
                  <a:gd name="T60" fmla="*/ 36 w 95"/>
                  <a:gd name="T61" fmla="*/ 7 h 51"/>
                  <a:gd name="T62" fmla="*/ 15 w 95"/>
                  <a:gd name="T63" fmla="*/ 7 h 51"/>
                  <a:gd name="T64" fmla="*/ 19 w 95"/>
                  <a:gd name="T65" fmla="*/ 9 h 51"/>
                  <a:gd name="T66" fmla="*/ 26 w 95"/>
                  <a:gd name="T67" fmla="*/ 40 h 51"/>
                  <a:gd name="T68" fmla="*/ 23 w 95"/>
                  <a:gd name="T69" fmla="*/ 44 h 51"/>
                  <a:gd name="T70" fmla="*/ 22 w 95"/>
                  <a:gd name="T71" fmla="*/ 44 h 51"/>
                  <a:gd name="T72" fmla="*/ 19 w 95"/>
                  <a:gd name="T73" fmla="*/ 42 h 51"/>
                  <a:gd name="T74" fmla="*/ 13 w 95"/>
                  <a:gd name="T75" fmla="*/ 11 h 51"/>
                  <a:gd name="T76" fmla="*/ 15 w 95"/>
                  <a:gd name="T77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51">
                    <a:moveTo>
                      <a:pt x="16" y="51"/>
                    </a:moveTo>
                    <a:cubicBezTo>
                      <a:pt x="79" y="51"/>
                      <a:pt x="79" y="51"/>
                      <a:pt x="79" y="51"/>
                    </a:cubicBezTo>
                    <a:cubicBezTo>
                      <a:pt x="83" y="51"/>
                      <a:pt x="85" y="48"/>
                      <a:pt x="86" y="44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8"/>
                      <a:pt x="13" y="51"/>
                      <a:pt x="16" y="51"/>
                    </a:cubicBezTo>
                    <a:moveTo>
                      <a:pt x="69" y="40"/>
                    </a:moveTo>
                    <a:cubicBezTo>
                      <a:pt x="76" y="9"/>
                      <a:pt x="76" y="9"/>
                      <a:pt x="76" y="9"/>
                    </a:cubicBezTo>
                    <a:cubicBezTo>
                      <a:pt x="76" y="8"/>
                      <a:pt x="78" y="7"/>
                      <a:pt x="80" y="7"/>
                    </a:cubicBezTo>
                    <a:cubicBezTo>
                      <a:pt x="81" y="7"/>
                      <a:pt x="83" y="9"/>
                      <a:pt x="82" y="11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5" y="43"/>
                      <a:pt x="74" y="44"/>
                      <a:pt x="72" y="44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0" y="44"/>
                      <a:pt x="69" y="42"/>
                      <a:pt x="69" y="40"/>
                    </a:cubicBezTo>
                    <a:moveTo>
                      <a:pt x="53" y="41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8"/>
                      <a:pt x="57" y="7"/>
                      <a:pt x="59" y="7"/>
                    </a:cubicBezTo>
                    <a:cubicBezTo>
                      <a:pt x="60" y="7"/>
                      <a:pt x="62" y="9"/>
                      <a:pt x="62" y="10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3"/>
                      <a:pt x="58" y="44"/>
                      <a:pt x="56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4" y="44"/>
                      <a:pt x="53" y="42"/>
                      <a:pt x="53" y="41"/>
                    </a:cubicBezTo>
                    <a:moveTo>
                      <a:pt x="36" y="7"/>
                    </a:moveTo>
                    <a:cubicBezTo>
                      <a:pt x="38" y="7"/>
                      <a:pt x="40" y="8"/>
                      <a:pt x="40" y="1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7" y="44"/>
                      <a:pt x="36" y="43"/>
                      <a:pt x="36" y="41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9"/>
                      <a:pt x="35" y="7"/>
                      <a:pt x="36" y="7"/>
                    </a:cubicBezTo>
                    <a:moveTo>
                      <a:pt x="15" y="7"/>
                    </a:moveTo>
                    <a:cubicBezTo>
                      <a:pt x="17" y="7"/>
                      <a:pt x="19" y="8"/>
                      <a:pt x="19" y="9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2"/>
                      <a:pt x="25" y="44"/>
                      <a:pt x="23" y="44"/>
                    </a:cubicBezTo>
                    <a:cubicBezTo>
                      <a:pt x="23" y="44"/>
                      <a:pt x="23" y="44"/>
                      <a:pt x="22" y="44"/>
                    </a:cubicBezTo>
                    <a:cubicBezTo>
                      <a:pt x="21" y="44"/>
                      <a:pt x="20" y="43"/>
                      <a:pt x="19" y="42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9"/>
                      <a:pt x="13" y="7"/>
                      <a:pt x="15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3" name="Freeform 75"/>
              <p:cNvSpPr>
                <a:spLocks noEditPoints="1"/>
              </p:cNvSpPr>
              <p:nvPr/>
            </p:nvSpPr>
            <p:spPr bwMode="auto">
              <a:xfrm>
                <a:off x="4370370" y="2773361"/>
                <a:ext cx="20638" cy="20638"/>
              </a:xfrm>
              <a:custGeom>
                <a:avLst/>
                <a:gdLst>
                  <a:gd name="T0" fmla="*/ 11 w 22"/>
                  <a:gd name="T1" fmla="*/ 0 h 23"/>
                  <a:gd name="T2" fmla="*/ 0 w 22"/>
                  <a:gd name="T3" fmla="*/ 11 h 23"/>
                  <a:gd name="T4" fmla="*/ 11 w 22"/>
                  <a:gd name="T5" fmla="*/ 23 h 23"/>
                  <a:gd name="T6" fmla="*/ 22 w 22"/>
                  <a:gd name="T7" fmla="*/ 11 h 23"/>
                  <a:gd name="T8" fmla="*/ 11 w 22"/>
                  <a:gd name="T9" fmla="*/ 0 h 23"/>
                  <a:gd name="T10" fmla="*/ 11 w 22"/>
                  <a:gd name="T11" fmla="*/ 16 h 23"/>
                  <a:gd name="T12" fmla="*/ 7 w 22"/>
                  <a:gd name="T13" fmla="*/ 11 h 23"/>
                  <a:gd name="T14" fmla="*/ 11 w 22"/>
                  <a:gd name="T15" fmla="*/ 7 h 23"/>
                  <a:gd name="T16" fmla="*/ 15 w 22"/>
                  <a:gd name="T17" fmla="*/ 11 h 23"/>
                  <a:gd name="T18" fmla="*/ 11 w 22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2" y="18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moveTo>
                      <a:pt x="11" y="16"/>
                    </a:moveTo>
                    <a:cubicBezTo>
                      <a:pt x="9" y="16"/>
                      <a:pt x="7" y="14"/>
                      <a:pt x="7" y="11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4" y="7"/>
                      <a:pt x="15" y="9"/>
                      <a:pt x="15" y="11"/>
                    </a:cubicBezTo>
                    <a:cubicBezTo>
                      <a:pt x="15" y="14"/>
                      <a:pt x="14" y="16"/>
                      <a:pt x="11" y="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4" name="Freeform 76"/>
              <p:cNvSpPr>
                <a:spLocks noEditPoints="1"/>
              </p:cNvSpPr>
              <p:nvPr/>
            </p:nvSpPr>
            <p:spPr bwMode="auto">
              <a:xfrm>
                <a:off x="4421170" y="2773361"/>
                <a:ext cx="19050" cy="20638"/>
              </a:xfrm>
              <a:custGeom>
                <a:avLst/>
                <a:gdLst>
                  <a:gd name="T0" fmla="*/ 11 w 22"/>
                  <a:gd name="T1" fmla="*/ 0 h 23"/>
                  <a:gd name="T2" fmla="*/ 0 w 22"/>
                  <a:gd name="T3" fmla="*/ 11 h 23"/>
                  <a:gd name="T4" fmla="*/ 11 w 22"/>
                  <a:gd name="T5" fmla="*/ 23 h 23"/>
                  <a:gd name="T6" fmla="*/ 22 w 22"/>
                  <a:gd name="T7" fmla="*/ 11 h 23"/>
                  <a:gd name="T8" fmla="*/ 11 w 22"/>
                  <a:gd name="T9" fmla="*/ 0 h 23"/>
                  <a:gd name="T10" fmla="*/ 11 w 22"/>
                  <a:gd name="T11" fmla="*/ 16 h 23"/>
                  <a:gd name="T12" fmla="*/ 7 w 22"/>
                  <a:gd name="T13" fmla="*/ 11 h 23"/>
                  <a:gd name="T14" fmla="*/ 11 w 22"/>
                  <a:gd name="T15" fmla="*/ 7 h 23"/>
                  <a:gd name="T16" fmla="*/ 15 w 22"/>
                  <a:gd name="T17" fmla="*/ 11 h 23"/>
                  <a:gd name="T18" fmla="*/ 11 w 22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2" y="18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moveTo>
                      <a:pt x="11" y="16"/>
                    </a:moveTo>
                    <a:cubicBezTo>
                      <a:pt x="9" y="16"/>
                      <a:pt x="7" y="14"/>
                      <a:pt x="7" y="11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1"/>
                    </a:cubicBezTo>
                    <a:cubicBezTo>
                      <a:pt x="15" y="14"/>
                      <a:pt x="13" y="16"/>
                      <a:pt x="11" y="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5" name="Freeform 77"/>
              <p:cNvSpPr>
                <a:spLocks/>
              </p:cNvSpPr>
              <p:nvPr/>
            </p:nvSpPr>
            <p:spPr bwMode="auto">
              <a:xfrm>
                <a:off x="4335445" y="2693986"/>
                <a:ext cx="114299" cy="74613"/>
              </a:xfrm>
              <a:custGeom>
                <a:avLst/>
                <a:gdLst>
                  <a:gd name="T0" fmla="*/ 120 w 124"/>
                  <a:gd name="T1" fmla="*/ 81 h 81"/>
                  <a:gd name="T2" fmla="*/ 36 w 124"/>
                  <a:gd name="T3" fmla="*/ 81 h 81"/>
                  <a:gd name="T4" fmla="*/ 29 w 124"/>
                  <a:gd name="T5" fmla="*/ 76 h 81"/>
                  <a:gd name="T6" fmla="*/ 14 w 124"/>
                  <a:gd name="T7" fmla="*/ 8 h 81"/>
                  <a:gd name="T8" fmla="*/ 4 w 124"/>
                  <a:gd name="T9" fmla="*/ 8 h 81"/>
                  <a:gd name="T10" fmla="*/ 0 w 124"/>
                  <a:gd name="T11" fmla="*/ 4 h 81"/>
                  <a:gd name="T12" fmla="*/ 4 w 124"/>
                  <a:gd name="T13" fmla="*/ 0 h 81"/>
                  <a:gd name="T14" fmla="*/ 15 w 124"/>
                  <a:gd name="T15" fmla="*/ 0 h 81"/>
                  <a:gd name="T16" fmla="*/ 21 w 124"/>
                  <a:gd name="T17" fmla="*/ 5 h 81"/>
                  <a:gd name="T18" fmla="*/ 37 w 124"/>
                  <a:gd name="T19" fmla="*/ 73 h 81"/>
                  <a:gd name="T20" fmla="*/ 120 w 124"/>
                  <a:gd name="T21" fmla="*/ 73 h 81"/>
                  <a:gd name="T22" fmla="*/ 124 w 124"/>
                  <a:gd name="T23" fmla="*/ 77 h 81"/>
                  <a:gd name="T24" fmla="*/ 120 w 124"/>
                  <a:gd name="T2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81">
                    <a:moveTo>
                      <a:pt x="120" y="81"/>
                    </a:moveTo>
                    <a:cubicBezTo>
                      <a:pt x="36" y="81"/>
                      <a:pt x="36" y="81"/>
                      <a:pt x="36" y="81"/>
                    </a:cubicBezTo>
                    <a:cubicBezTo>
                      <a:pt x="33" y="81"/>
                      <a:pt x="30" y="79"/>
                      <a:pt x="29" y="7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0" y="2"/>
                      <a:pt x="21" y="5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120" y="73"/>
                      <a:pt x="120" y="73"/>
                      <a:pt x="120" y="73"/>
                    </a:cubicBezTo>
                    <a:cubicBezTo>
                      <a:pt x="122" y="73"/>
                      <a:pt x="124" y="75"/>
                      <a:pt x="124" y="77"/>
                    </a:cubicBezTo>
                    <a:cubicBezTo>
                      <a:pt x="124" y="79"/>
                      <a:pt x="122" y="81"/>
                      <a:pt x="120" y="8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6" name="Freeform 78"/>
              <p:cNvSpPr>
                <a:spLocks/>
              </p:cNvSpPr>
              <p:nvPr/>
            </p:nvSpPr>
            <p:spPr bwMode="auto">
              <a:xfrm>
                <a:off x="5349854" y="2609849"/>
                <a:ext cx="95249" cy="60325"/>
              </a:xfrm>
              <a:custGeom>
                <a:avLst/>
                <a:gdLst>
                  <a:gd name="T0" fmla="*/ 29 w 102"/>
                  <a:gd name="T1" fmla="*/ 64 h 64"/>
                  <a:gd name="T2" fmla="*/ 73 w 102"/>
                  <a:gd name="T3" fmla="*/ 64 h 64"/>
                  <a:gd name="T4" fmla="*/ 98 w 102"/>
                  <a:gd name="T5" fmla="*/ 1 h 64"/>
                  <a:gd name="T6" fmla="*/ 98 w 102"/>
                  <a:gd name="T7" fmla="*/ 0 h 64"/>
                  <a:gd name="T8" fmla="*/ 3 w 102"/>
                  <a:gd name="T9" fmla="*/ 0 h 64"/>
                  <a:gd name="T10" fmla="*/ 3 w 102"/>
                  <a:gd name="T11" fmla="*/ 1 h 64"/>
                  <a:gd name="T12" fmla="*/ 29 w 102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64">
                    <a:moveTo>
                      <a:pt x="29" y="64"/>
                    </a:moveTo>
                    <a:cubicBezTo>
                      <a:pt x="73" y="64"/>
                      <a:pt x="73" y="64"/>
                      <a:pt x="73" y="64"/>
                    </a:cubicBezTo>
                    <a:cubicBezTo>
                      <a:pt x="102" y="49"/>
                      <a:pt x="98" y="1"/>
                      <a:pt x="98" y="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49"/>
                      <a:pt x="29" y="6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7" name="Freeform 79"/>
              <p:cNvSpPr>
                <a:spLocks/>
              </p:cNvSpPr>
              <p:nvPr/>
            </p:nvSpPr>
            <p:spPr bwMode="auto">
              <a:xfrm>
                <a:off x="5348266" y="2674936"/>
                <a:ext cx="101599" cy="9525"/>
              </a:xfrm>
              <a:custGeom>
                <a:avLst/>
                <a:gdLst>
                  <a:gd name="T0" fmla="*/ 105 w 109"/>
                  <a:gd name="T1" fmla="*/ 0 h 11"/>
                  <a:gd name="T2" fmla="*/ 3 w 109"/>
                  <a:gd name="T3" fmla="*/ 0 h 11"/>
                  <a:gd name="T4" fmla="*/ 1 w 109"/>
                  <a:gd name="T5" fmla="*/ 5 h 11"/>
                  <a:gd name="T6" fmla="*/ 6 w 109"/>
                  <a:gd name="T7" fmla="*/ 10 h 11"/>
                  <a:gd name="T8" fmla="*/ 8 w 109"/>
                  <a:gd name="T9" fmla="*/ 11 h 11"/>
                  <a:gd name="T10" fmla="*/ 101 w 109"/>
                  <a:gd name="T11" fmla="*/ 11 h 11"/>
                  <a:gd name="T12" fmla="*/ 103 w 109"/>
                  <a:gd name="T13" fmla="*/ 10 h 11"/>
                  <a:gd name="T14" fmla="*/ 107 w 109"/>
                  <a:gd name="T15" fmla="*/ 5 h 11"/>
                  <a:gd name="T16" fmla="*/ 105 w 109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11">
                    <a:moveTo>
                      <a:pt x="10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3"/>
                      <a:pt x="1" y="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1"/>
                      <a:pt x="8" y="11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1" y="11"/>
                      <a:pt x="102" y="10"/>
                      <a:pt x="103" y="10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09" y="3"/>
                      <a:pt x="107" y="0"/>
                      <a:pt x="10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8" name="Freeform 80"/>
              <p:cNvSpPr>
                <a:spLocks/>
              </p:cNvSpPr>
              <p:nvPr/>
            </p:nvSpPr>
            <p:spPr bwMode="auto">
              <a:xfrm>
                <a:off x="5437166" y="2614611"/>
                <a:ext cx="28575" cy="42863"/>
              </a:xfrm>
              <a:custGeom>
                <a:avLst/>
                <a:gdLst>
                  <a:gd name="T0" fmla="*/ 30 w 31"/>
                  <a:gd name="T1" fmla="*/ 17 h 47"/>
                  <a:gd name="T2" fmla="*/ 11 w 31"/>
                  <a:gd name="T3" fmla="*/ 1 h 47"/>
                  <a:gd name="T4" fmla="*/ 10 w 31"/>
                  <a:gd name="T5" fmla="*/ 9 h 47"/>
                  <a:gd name="T6" fmla="*/ 21 w 31"/>
                  <a:gd name="T7" fmla="*/ 17 h 47"/>
                  <a:gd name="T8" fmla="*/ 5 w 31"/>
                  <a:gd name="T9" fmla="*/ 35 h 47"/>
                  <a:gd name="T10" fmla="*/ 0 w 31"/>
                  <a:gd name="T11" fmla="*/ 47 h 47"/>
                  <a:gd name="T12" fmla="*/ 30 w 31"/>
                  <a:gd name="T13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7">
                    <a:moveTo>
                      <a:pt x="30" y="17"/>
                    </a:moveTo>
                    <a:cubicBezTo>
                      <a:pt x="30" y="0"/>
                      <a:pt x="14" y="1"/>
                      <a:pt x="11" y="1"/>
                    </a:cubicBezTo>
                    <a:cubicBezTo>
                      <a:pt x="11" y="4"/>
                      <a:pt x="11" y="6"/>
                      <a:pt x="10" y="9"/>
                    </a:cubicBezTo>
                    <a:cubicBezTo>
                      <a:pt x="13" y="9"/>
                      <a:pt x="22" y="7"/>
                      <a:pt x="21" y="17"/>
                    </a:cubicBezTo>
                    <a:cubicBezTo>
                      <a:pt x="21" y="17"/>
                      <a:pt x="20" y="30"/>
                      <a:pt x="5" y="35"/>
                    </a:cubicBezTo>
                    <a:cubicBezTo>
                      <a:pt x="4" y="40"/>
                      <a:pt x="2" y="44"/>
                      <a:pt x="0" y="47"/>
                    </a:cubicBezTo>
                    <a:cubicBezTo>
                      <a:pt x="31" y="35"/>
                      <a:pt x="30" y="17"/>
                      <a:pt x="30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79" name="Freeform 81"/>
              <p:cNvSpPr>
                <a:spLocks/>
              </p:cNvSpPr>
              <p:nvPr/>
            </p:nvSpPr>
            <p:spPr bwMode="auto">
              <a:xfrm>
                <a:off x="4059221" y="1722436"/>
                <a:ext cx="95249" cy="60325"/>
              </a:xfrm>
              <a:custGeom>
                <a:avLst/>
                <a:gdLst>
                  <a:gd name="T0" fmla="*/ 29 w 102"/>
                  <a:gd name="T1" fmla="*/ 65 h 65"/>
                  <a:gd name="T2" fmla="*/ 73 w 102"/>
                  <a:gd name="T3" fmla="*/ 65 h 65"/>
                  <a:gd name="T4" fmla="*/ 98 w 102"/>
                  <a:gd name="T5" fmla="*/ 1 h 65"/>
                  <a:gd name="T6" fmla="*/ 98 w 102"/>
                  <a:gd name="T7" fmla="*/ 0 h 65"/>
                  <a:gd name="T8" fmla="*/ 3 w 102"/>
                  <a:gd name="T9" fmla="*/ 0 h 65"/>
                  <a:gd name="T10" fmla="*/ 3 w 102"/>
                  <a:gd name="T11" fmla="*/ 1 h 65"/>
                  <a:gd name="T12" fmla="*/ 29 w 102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65">
                    <a:moveTo>
                      <a:pt x="29" y="65"/>
                    </a:moveTo>
                    <a:cubicBezTo>
                      <a:pt x="73" y="65"/>
                      <a:pt x="73" y="65"/>
                      <a:pt x="73" y="65"/>
                    </a:cubicBezTo>
                    <a:cubicBezTo>
                      <a:pt x="102" y="49"/>
                      <a:pt x="98" y="1"/>
                      <a:pt x="98" y="1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49"/>
                      <a:pt x="29" y="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0" name="Freeform 82"/>
              <p:cNvSpPr>
                <a:spLocks/>
              </p:cNvSpPr>
              <p:nvPr/>
            </p:nvSpPr>
            <p:spPr bwMode="auto">
              <a:xfrm>
                <a:off x="4057633" y="1787524"/>
                <a:ext cx="101599" cy="9525"/>
              </a:xfrm>
              <a:custGeom>
                <a:avLst/>
                <a:gdLst>
                  <a:gd name="T0" fmla="*/ 105 w 109"/>
                  <a:gd name="T1" fmla="*/ 0 h 10"/>
                  <a:gd name="T2" fmla="*/ 3 w 109"/>
                  <a:gd name="T3" fmla="*/ 0 h 10"/>
                  <a:gd name="T4" fmla="*/ 1 w 109"/>
                  <a:gd name="T5" fmla="*/ 4 h 10"/>
                  <a:gd name="T6" fmla="*/ 6 w 109"/>
                  <a:gd name="T7" fmla="*/ 9 h 10"/>
                  <a:gd name="T8" fmla="*/ 8 w 109"/>
                  <a:gd name="T9" fmla="*/ 10 h 10"/>
                  <a:gd name="T10" fmla="*/ 101 w 109"/>
                  <a:gd name="T11" fmla="*/ 10 h 10"/>
                  <a:gd name="T12" fmla="*/ 103 w 109"/>
                  <a:gd name="T13" fmla="*/ 9 h 10"/>
                  <a:gd name="T14" fmla="*/ 107 w 109"/>
                  <a:gd name="T15" fmla="*/ 4 h 10"/>
                  <a:gd name="T16" fmla="*/ 105 w 109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10">
                    <a:moveTo>
                      <a:pt x="10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1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101" y="10"/>
                      <a:pt x="101" y="10"/>
                      <a:pt x="101" y="10"/>
                    </a:cubicBezTo>
                    <a:cubicBezTo>
                      <a:pt x="101" y="10"/>
                      <a:pt x="102" y="10"/>
                      <a:pt x="103" y="9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9" y="2"/>
                      <a:pt x="107" y="0"/>
                      <a:pt x="10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1" name="Freeform 83"/>
              <p:cNvSpPr>
                <a:spLocks/>
              </p:cNvSpPr>
              <p:nvPr/>
            </p:nvSpPr>
            <p:spPr bwMode="auto">
              <a:xfrm>
                <a:off x="4146533" y="1727199"/>
                <a:ext cx="28575" cy="44450"/>
              </a:xfrm>
              <a:custGeom>
                <a:avLst/>
                <a:gdLst>
                  <a:gd name="T0" fmla="*/ 30 w 31"/>
                  <a:gd name="T1" fmla="*/ 17 h 48"/>
                  <a:gd name="T2" fmla="*/ 11 w 31"/>
                  <a:gd name="T3" fmla="*/ 2 h 48"/>
                  <a:gd name="T4" fmla="*/ 10 w 31"/>
                  <a:gd name="T5" fmla="*/ 10 h 48"/>
                  <a:gd name="T6" fmla="*/ 21 w 31"/>
                  <a:gd name="T7" fmla="*/ 17 h 48"/>
                  <a:gd name="T8" fmla="*/ 5 w 31"/>
                  <a:gd name="T9" fmla="*/ 36 h 48"/>
                  <a:gd name="T10" fmla="*/ 0 w 31"/>
                  <a:gd name="T11" fmla="*/ 48 h 48"/>
                  <a:gd name="T12" fmla="*/ 30 w 31"/>
                  <a:gd name="T13" fmla="*/ 1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8">
                    <a:moveTo>
                      <a:pt x="30" y="17"/>
                    </a:moveTo>
                    <a:cubicBezTo>
                      <a:pt x="30" y="0"/>
                      <a:pt x="14" y="1"/>
                      <a:pt x="11" y="2"/>
                    </a:cubicBezTo>
                    <a:cubicBezTo>
                      <a:pt x="11" y="4"/>
                      <a:pt x="11" y="7"/>
                      <a:pt x="10" y="10"/>
                    </a:cubicBezTo>
                    <a:cubicBezTo>
                      <a:pt x="13" y="9"/>
                      <a:pt x="22" y="7"/>
                      <a:pt x="21" y="17"/>
                    </a:cubicBezTo>
                    <a:cubicBezTo>
                      <a:pt x="21" y="17"/>
                      <a:pt x="20" y="31"/>
                      <a:pt x="5" y="36"/>
                    </a:cubicBezTo>
                    <a:cubicBezTo>
                      <a:pt x="4" y="40"/>
                      <a:pt x="2" y="44"/>
                      <a:pt x="0" y="48"/>
                    </a:cubicBezTo>
                    <a:cubicBezTo>
                      <a:pt x="31" y="36"/>
                      <a:pt x="30" y="17"/>
                      <a:pt x="30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2" name="Freeform 84"/>
              <p:cNvSpPr>
                <a:spLocks/>
              </p:cNvSpPr>
              <p:nvPr/>
            </p:nvSpPr>
            <p:spPr bwMode="auto">
              <a:xfrm>
                <a:off x="4448157" y="2263774"/>
                <a:ext cx="93663" cy="58738"/>
              </a:xfrm>
              <a:custGeom>
                <a:avLst/>
                <a:gdLst>
                  <a:gd name="T0" fmla="*/ 29 w 102"/>
                  <a:gd name="T1" fmla="*/ 64 h 64"/>
                  <a:gd name="T2" fmla="*/ 72 w 102"/>
                  <a:gd name="T3" fmla="*/ 64 h 64"/>
                  <a:gd name="T4" fmla="*/ 98 w 102"/>
                  <a:gd name="T5" fmla="*/ 0 h 64"/>
                  <a:gd name="T6" fmla="*/ 98 w 102"/>
                  <a:gd name="T7" fmla="*/ 0 h 64"/>
                  <a:gd name="T8" fmla="*/ 3 w 102"/>
                  <a:gd name="T9" fmla="*/ 0 h 64"/>
                  <a:gd name="T10" fmla="*/ 3 w 102"/>
                  <a:gd name="T11" fmla="*/ 0 h 64"/>
                  <a:gd name="T12" fmla="*/ 29 w 102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64">
                    <a:moveTo>
                      <a:pt x="29" y="64"/>
                    </a:moveTo>
                    <a:cubicBezTo>
                      <a:pt x="72" y="64"/>
                      <a:pt x="72" y="64"/>
                      <a:pt x="72" y="64"/>
                    </a:cubicBezTo>
                    <a:cubicBezTo>
                      <a:pt x="102" y="48"/>
                      <a:pt x="98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0" y="48"/>
                      <a:pt x="29" y="6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3" name="Freeform 85"/>
              <p:cNvSpPr>
                <a:spLocks/>
              </p:cNvSpPr>
              <p:nvPr/>
            </p:nvSpPr>
            <p:spPr bwMode="auto">
              <a:xfrm>
                <a:off x="4444982" y="2327274"/>
                <a:ext cx="100013" cy="9525"/>
              </a:xfrm>
              <a:custGeom>
                <a:avLst/>
                <a:gdLst>
                  <a:gd name="T0" fmla="*/ 105 w 108"/>
                  <a:gd name="T1" fmla="*/ 0 h 10"/>
                  <a:gd name="T2" fmla="*/ 3 w 108"/>
                  <a:gd name="T3" fmla="*/ 0 h 10"/>
                  <a:gd name="T4" fmla="*/ 1 w 108"/>
                  <a:gd name="T5" fmla="*/ 4 h 10"/>
                  <a:gd name="T6" fmla="*/ 6 w 108"/>
                  <a:gd name="T7" fmla="*/ 9 h 10"/>
                  <a:gd name="T8" fmla="*/ 8 w 108"/>
                  <a:gd name="T9" fmla="*/ 10 h 10"/>
                  <a:gd name="T10" fmla="*/ 100 w 108"/>
                  <a:gd name="T11" fmla="*/ 10 h 10"/>
                  <a:gd name="T12" fmla="*/ 102 w 108"/>
                  <a:gd name="T13" fmla="*/ 9 h 10"/>
                  <a:gd name="T14" fmla="*/ 107 w 108"/>
                  <a:gd name="T15" fmla="*/ 4 h 10"/>
                  <a:gd name="T16" fmla="*/ 105 w 108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10">
                    <a:moveTo>
                      <a:pt x="10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1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7" y="10"/>
                      <a:pt x="8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1" y="10"/>
                      <a:pt x="102" y="10"/>
                      <a:pt x="102" y="9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8" y="2"/>
                      <a:pt x="107" y="0"/>
                      <a:pt x="10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4" name="Freeform 86"/>
              <p:cNvSpPr>
                <a:spLocks/>
              </p:cNvSpPr>
              <p:nvPr/>
            </p:nvSpPr>
            <p:spPr bwMode="auto">
              <a:xfrm>
                <a:off x="4533882" y="2266949"/>
                <a:ext cx="28575" cy="42863"/>
              </a:xfrm>
              <a:custGeom>
                <a:avLst/>
                <a:gdLst>
                  <a:gd name="T0" fmla="*/ 30 w 30"/>
                  <a:gd name="T1" fmla="*/ 17 h 47"/>
                  <a:gd name="T2" fmla="*/ 10 w 30"/>
                  <a:gd name="T3" fmla="*/ 1 h 47"/>
                  <a:gd name="T4" fmla="*/ 10 w 30"/>
                  <a:gd name="T5" fmla="*/ 9 h 47"/>
                  <a:gd name="T6" fmla="*/ 21 w 30"/>
                  <a:gd name="T7" fmla="*/ 16 h 47"/>
                  <a:gd name="T8" fmla="*/ 5 w 30"/>
                  <a:gd name="T9" fmla="*/ 35 h 47"/>
                  <a:gd name="T10" fmla="*/ 0 w 30"/>
                  <a:gd name="T11" fmla="*/ 47 h 47"/>
                  <a:gd name="T12" fmla="*/ 30 w 30"/>
                  <a:gd name="T13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30" y="17"/>
                    </a:moveTo>
                    <a:cubicBezTo>
                      <a:pt x="30" y="0"/>
                      <a:pt x="14" y="1"/>
                      <a:pt x="10" y="1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13" y="8"/>
                      <a:pt x="22" y="7"/>
                      <a:pt x="21" y="16"/>
                    </a:cubicBezTo>
                    <a:cubicBezTo>
                      <a:pt x="21" y="16"/>
                      <a:pt x="20" y="30"/>
                      <a:pt x="5" y="35"/>
                    </a:cubicBezTo>
                    <a:cubicBezTo>
                      <a:pt x="4" y="39"/>
                      <a:pt x="2" y="43"/>
                      <a:pt x="0" y="47"/>
                    </a:cubicBezTo>
                    <a:cubicBezTo>
                      <a:pt x="30" y="35"/>
                      <a:pt x="30" y="17"/>
                      <a:pt x="30" y="1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5" name="Freeform 87"/>
              <p:cNvSpPr>
                <a:spLocks noEditPoints="1"/>
              </p:cNvSpPr>
              <p:nvPr/>
            </p:nvSpPr>
            <p:spPr bwMode="auto">
              <a:xfrm>
                <a:off x="4740256" y="2403474"/>
                <a:ext cx="109537" cy="103188"/>
              </a:xfrm>
              <a:custGeom>
                <a:avLst/>
                <a:gdLst>
                  <a:gd name="T0" fmla="*/ 58 w 116"/>
                  <a:gd name="T1" fmla="*/ 9 h 111"/>
                  <a:gd name="T2" fmla="*/ 107 w 116"/>
                  <a:gd name="T3" fmla="*/ 43 h 111"/>
                  <a:gd name="T4" fmla="*/ 84 w 116"/>
                  <a:gd name="T5" fmla="*/ 72 h 111"/>
                  <a:gd name="T6" fmla="*/ 79 w 116"/>
                  <a:gd name="T7" fmla="*/ 75 h 111"/>
                  <a:gd name="T8" fmla="*/ 79 w 116"/>
                  <a:gd name="T9" fmla="*/ 81 h 111"/>
                  <a:gd name="T10" fmla="*/ 79 w 116"/>
                  <a:gd name="T11" fmla="*/ 87 h 111"/>
                  <a:gd name="T12" fmla="*/ 77 w 116"/>
                  <a:gd name="T13" fmla="*/ 82 h 111"/>
                  <a:gd name="T14" fmla="*/ 74 w 116"/>
                  <a:gd name="T15" fmla="*/ 76 h 111"/>
                  <a:gd name="T16" fmla="*/ 68 w 116"/>
                  <a:gd name="T17" fmla="*/ 77 h 111"/>
                  <a:gd name="T18" fmla="*/ 58 w 116"/>
                  <a:gd name="T19" fmla="*/ 78 h 111"/>
                  <a:gd name="T20" fmla="*/ 9 w 116"/>
                  <a:gd name="T21" fmla="*/ 43 h 111"/>
                  <a:gd name="T22" fmla="*/ 58 w 116"/>
                  <a:gd name="T23" fmla="*/ 9 h 111"/>
                  <a:gd name="T24" fmla="*/ 58 w 116"/>
                  <a:gd name="T25" fmla="*/ 0 h 111"/>
                  <a:gd name="T26" fmla="*/ 0 w 116"/>
                  <a:gd name="T27" fmla="*/ 43 h 111"/>
                  <a:gd name="T28" fmla="*/ 58 w 116"/>
                  <a:gd name="T29" fmla="*/ 87 h 111"/>
                  <a:gd name="T30" fmla="*/ 69 w 116"/>
                  <a:gd name="T31" fmla="*/ 86 h 111"/>
                  <a:gd name="T32" fmla="*/ 65 w 116"/>
                  <a:gd name="T33" fmla="*/ 111 h 111"/>
                  <a:gd name="T34" fmla="*/ 88 w 116"/>
                  <a:gd name="T35" fmla="*/ 80 h 111"/>
                  <a:gd name="T36" fmla="*/ 116 w 116"/>
                  <a:gd name="T37" fmla="*/ 43 h 111"/>
                  <a:gd name="T38" fmla="*/ 58 w 116"/>
                  <a:gd name="T3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6" h="111">
                    <a:moveTo>
                      <a:pt x="58" y="9"/>
                    </a:moveTo>
                    <a:cubicBezTo>
                      <a:pt x="85" y="9"/>
                      <a:pt x="107" y="24"/>
                      <a:pt x="107" y="43"/>
                    </a:cubicBezTo>
                    <a:cubicBezTo>
                      <a:pt x="107" y="55"/>
                      <a:pt x="99" y="66"/>
                      <a:pt x="84" y="72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3"/>
                      <a:pt x="79" y="85"/>
                      <a:pt x="79" y="87"/>
                    </a:cubicBezTo>
                    <a:cubicBezTo>
                      <a:pt x="78" y="85"/>
                      <a:pt x="78" y="84"/>
                      <a:pt x="77" y="82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64" y="77"/>
                      <a:pt x="61" y="78"/>
                      <a:pt x="58" y="78"/>
                    </a:cubicBezTo>
                    <a:cubicBezTo>
                      <a:pt x="31" y="78"/>
                      <a:pt x="9" y="62"/>
                      <a:pt x="9" y="43"/>
                    </a:cubicBezTo>
                    <a:cubicBezTo>
                      <a:pt x="9" y="24"/>
                      <a:pt x="31" y="9"/>
                      <a:pt x="58" y="9"/>
                    </a:cubicBezTo>
                    <a:moveTo>
                      <a:pt x="58" y="0"/>
                    </a:moveTo>
                    <a:cubicBezTo>
                      <a:pt x="26" y="0"/>
                      <a:pt x="0" y="19"/>
                      <a:pt x="0" y="43"/>
                    </a:cubicBezTo>
                    <a:cubicBezTo>
                      <a:pt x="0" y="67"/>
                      <a:pt x="26" y="87"/>
                      <a:pt x="58" y="87"/>
                    </a:cubicBezTo>
                    <a:cubicBezTo>
                      <a:pt x="62" y="87"/>
                      <a:pt x="65" y="86"/>
                      <a:pt x="69" y="86"/>
                    </a:cubicBezTo>
                    <a:cubicBezTo>
                      <a:pt x="73" y="97"/>
                      <a:pt x="65" y="111"/>
                      <a:pt x="65" y="111"/>
                    </a:cubicBezTo>
                    <a:cubicBezTo>
                      <a:pt x="86" y="104"/>
                      <a:pt x="88" y="88"/>
                      <a:pt x="88" y="80"/>
                    </a:cubicBezTo>
                    <a:cubicBezTo>
                      <a:pt x="105" y="73"/>
                      <a:pt x="116" y="59"/>
                      <a:pt x="116" y="43"/>
                    </a:cubicBezTo>
                    <a:cubicBezTo>
                      <a:pt x="116" y="19"/>
                      <a:pt x="90" y="0"/>
                      <a:pt x="5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6" name="Oval 88"/>
              <p:cNvSpPr>
                <a:spLocks noChangeArrowheads="1"/>
              </p:cNvSpPr>
              <p:nvPr/>
            </p:nvSpPr>
            <p:spPr bwMode="auto">
              <a:xfrm>
                <a:off x="4765656" y="2443161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7" name="Oval 89"/>
              <p:cNvSpPr>
                <a:spLocks noChangeArrowheads="1"/>
              </p:cNvSpPr>
              <p:nvPr/>
            </p:nvSpPr>
            <p:spPr bwMode="auto">
              <a:xfrm>
                <a:off x="4789468" y="2443161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8" name="Oval 90"/>
              <p:cNvSpPr>
                <a:spLocks noChangeArrowheads="1"/>
              </p:cNvSpPr>
              <p:nvPr/>
            </p:nvSpPr>
            <p:spPr bwMode="auto">
              <a:xfrm>
                <a:off x="4813280" y="2443161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9" name="Freeform 91"/>
              <p:cNvSpPr>
                <a:spLocks noEditPoints="1"/>
              </p:cNvSpPr>
              <p:nvPr/>
            </p:nvSpPr>
            <p:spPr bwMode="auto">
              <a:xfrm>
                <a:off x="4692631" y="2443161"/>
                <a:ext cx="93663" cy="88900"/>
              </a:xfrm>
              <a:custGeom>
                <a:avLst/>
                <a:gdLst>
                  <a:gd name="T0" fmla="*/ 50 w 101"/>
                  <a:gd name="T1" fmla="*/ 0 h 96"/>
                  <a:gd name="T2" fmla="*/ 0 w 101"/>
                  <a:gd name="T3" fmla="*/ 37 h 96"/>
                  <a:gd name="T4" fmla="*/ 24 w 101"/>
                  <a:gd name="T5" fmla="*/ 70 h 96"/>
                  <a:gd name="T6" fmla="*/ 44 w 101"/>
                  <a:gd name="T7" fmla="*/ 96 h 96"/>
                  <a:gd name="T8" fmla="*/ 41 w 101"/>
                  <a:gd name="T9" fmla="*/ 74 h 96"/>
                  <a:gd name="T10" fmla="*/ 50 w 101"/>
                  <a:gd name="T11" fmla="*/ 75 h 96"/>
                  <a:gd name="T12" fmla="*/ 101 w 101"/>
                  <a:gd name="T13" fmla="*/ 37 h 96"/>
                  <a:gd name="T14" fmla="*/ 50 w 101"/>
                  <a:gd name="T15" fmla="*/ 0 h 96"/>
                  <a:gd name="T16" fmla="*/ 25 w 101"/>
                  <a:gd name="T17" fmla="*/ 53 h 96"/>
                  <a:gd name="T18" fmla="*/ 19 w 101"/>
                  <a:gd name="T19" fmla="*/ 47 h 96"/>
                  <a:gd name="T20" fmla="*/ 25 w 101"/>
                  <a:gd name="T21" fmla="*/ 41 h 96"/>
                  <a:gd name="T22" fmla="*/ 31 w 101"/>
                  <a:gd name="T23" fmla="*/ 47 h 96"/>
                  <a:gd name="T24" fmla="*/ 25 w 101"/>
                  <a:gd name="T25" fmla="*/ 53 h 96"/>
                  <a:gd name="T26" fmla="*/ 50 w 101"/>
                  <a:gd name="T27" fmla="*/ 53 h 96"/>
                  <a:gd name="T28" fmla="*/ 44 w 101"/>
                  <a:gd name="T29" fmla="*/ 47 h 96"/>
                  <a:gd name="T30" fmla="*/ 50 w 101"/>
                  <a:gd name="T31" fmla="*/ 41 h 96"/>
                  <a:gd name="T32" fmla="*/ 56 w 101"/>
                  <a:gd name="T33" fmla="*/ 47 h 96"/>
                  <a:gd name="T34" fmla="*/ 50 w 101"/>
                  <a:gd name="T35" fmla="*/ 53 h 96"/>
                  <a:gd name="T36" fmla="*/ 75 w 101"/>
                  <a:gd name="T37" fmla="*/ 53 h 96"/>
                  <a:gd name="T38" fmla="*/ 69 w 101"/>
                  <a:gd name="T39" fmla="*/ 47 h 96"/>
                  <a:gd name="T40" fmla="*/ 75 w 101"/>
                  <a:gd name="T41" fmla="*/ 41 h 96"/>
                  <a:gd name="T42" fmla="*/ 81 w 101"/>
                  <a:gd name="T43" fmla="*/ 47 h 96"/>
                  <a:gd name="T44" fmla="*/ 75 w 101"/>
                  <a:gd name="T45" fmla="*/ 5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1" h="96">
                    <a:moveTo>
                      <a:pt x="50" y="0"/>
                    </a:moveTo>
                    <a:cubicBezTo>
                      <a:pt x="22" y="0"/>
                      <a:pt x="0" y="17"/>
                      <a:pt x="0" y="37"/>
                    </a:cubicBezTo>
                    <a:cubicBezTo>
                      <a:pt x="0" y="51"/>
                      <a:pt x="9" y="63"/>
                      <a:pt x="24" y="70"/>
                    </a:cubicBezTo>
                    <a:cubicBezTo>
                      <a:pt x="24" y="76"/>
                      <a:pt x="26" y="90"/>
                      <a:pt x="44" y="96"/>
                    </a:cubicBezTo>
                    <a:cubicBezTo>
                      <a:pt x="44" y="96"/>
                      <a:pt x="37" y="84"/>
                      <a:pt x="41" y="74"/>
                    </a:cubicBezTo>
                    <a:cubicBezTo>
                      <a:pt x="44" y="75"/>
                      <a:pt x="47" y="75"/>
                      <a:pt x="50" y="75"/>
                    </a:cubicBezTo>
                    <a:cubicBezTo>
                      <a:pt x="78" y="75"/>
                      <a:pt x="101" y="58"/>
                      <a:pt x="101" y="37"/>
                    </a:cubicBezTo>
                    <a:cubicBezTo>
                      <a:pt x="101" y="17"/>
                      <a:pt x="78" y="0"/>
                      <a:pt x="50" y="0"/>
                    </a:cubicBezTo>
                    <a:moveTo>
                      <a:pt x="25" y="53"/>
                    </a:moveTo>
                    <a:cubicBezTo>
                      <a:pt x="22" y="53"/>
                      <a:pt x="19" y="50"/>
                      <a:pt x="19" y="47"/>
                    </a:cubicBezTo>
                    <a:cubicBezTo>
                      <a:pt x="19" y="44"/>
                      <a:pt x="22" y="41"/>
                      <a:pt x="25" y="41"/>
                    </a:cubicBezTo>
                    <a:cubicBezTo>
                      <a:pt x="28" y="41"/>
                      <a:pt x="31" y="44"/>
                      <a:pt x="31" y="47"/>
                    </a:cubicBezTo>
                    <a:cubicBezTo>
                      <a:pt x="31" y="50"/>
                      <a:pt x="28" y="53"/>
                      <a:pt x="25" y="53"/>
                    </a:cubicBezTo>
                    <a:moveTo>
                      <a:pt x="50" y="53"/>
                    </a:moveTo>
                    <a:cubicBezTo>
                      <a:pt x="47" y="53"/>
                      <a:pt x="44" y="50"/>
                      <a:pt x="44" y="47"/>
                    </a:cubicBezTo>
                    <a:cubicBezTo>
                      <a:pt x="44" y="44"/>
                      <a:pt x="47" y="41"/>
                      <a:pt x="50" y="41"/>
                    </a:cubicBezTo>
                    <a:cubicBezTo>
                      <a:pt x="53" y="41"/>
                      <a:pt x="56" y="44"/>
                      <a:pt x="56" y="47"/>
                    </a:cubicBezTo>
                    <a:cubicBezTo>
                      <a:pt x="56" y="50"/>
                      <a:pt x="53" y="53"/>
                      <a:pt x="50" y="53"/>
                    </a:cubicBezTo>
                    <a:moveTo>
                      <a:pt x="75" y="53"/>
                    </a:moveTo>
                    <a:cubicBezTo>
                      <a:pt x="72" y="53"/>
                      <a:pt x="69" y="50"/>
                      <a:pt x="69" y="47"/>
                    </a:cubicBezTo>
                    <a:cubicBezTo>
                      <a:pt x="69" y="44"/>
                      <a:pt x="72" y="41"/>
                      <a:pt x="75" y="41"/>
                    </a:cubicBezTo>
                    <a:cubicBezTo>
                      <a:pt x="79" y="41"/>
                      <a:pt x="81" y="44"/>
                      <a:pt x="81" y="47"/>
                    </a:cubicBezTo>
                    <a:cubicBezTo>
                      <a:pt x="81" y="50"/>
                      <a:pt x="79" y="53"/>
                      <a:pt x="75" y="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0" name="Freeform 92"/>
              <p:cNvSpPr>
                <a:spLocks noEditPoints="1"/>
              </p:cNvSpPr>
              <p:nvPr/>
            </p:nvSpPr>
            <p:spPr bwMode="auto">
              <a:xfrm>
                <a:off x="4456095" y="1552573"/>
                <a:ext cx="107949" cy="103188"/>
              </a:xfrm>
              <a:custGeom>
                <a:avLst/>
                <a:gdLst>
                  <a:gd name="T0" fmla="*/ 58 w 116"/>
                  <a:gd name="T1" fmla="*/ 9 h 111"/>
                  <a:gd name="T2" fmla="*/ 107 w 116"/>
                  <a:gd name="T3" fmla="*/ 43 h 111"/>
                  <a:gd name="T4" fmla="*/ 84 w 116"/>
                  <a:gd name="T5" fmla="*/ 72 h 111"/>
                  <a:gd name="T6" fmla="*/ 79 w 116"/>
                  <a:gd name="T7" fmla="*/ 75 h 111"/>
                  <a:gd name="T8" fmla="*/ 79 w 116"/>
                  <a:gd name="T9" fmla="*/ 81 h 111"/>
                  <a:gd name="T10" fmla="*/ 78 w 116"/>
                  <a:gd name="T11" fmla="*/ 87 h 111"/>
                  <a:gd name="T12" fmla="*/ 77 w 116"/>
                  <a:gd name="T13" fmla="*/ 82 h 111"/>
                  <a:gd name="T14" fmla="*/ 74 w 116"/>
                  <a:gd name="T15" fmla="*/ 76 h 111"/>
                  <a:gd name="T16" fmla="*/ 67 w 116"/>
                  <a:gd name="T17" fmla="*/ 77 h 111"/>
                  <a:gd name="T18" fmla="*/ 58 w 116"/>
                  <a:gd name="T19" fmla="*/ 78 h 111"/>
                  <a:gd name="T20" fmla="*/ 9 w 116"/>
                  <a:gd name="T21" fmla="*/ 43 h 111"/>
                  <a:gd name="T22" fmla="*/ 58 w 116"/>
                  <a:gd name="T23" fmla="*/ 9 h 111"/>
                  <a:gd name="T24" fmla="*/ 58 w 116"/>
                  <a:gd name="T25" fmla="*/ 0 h 111"/>
                  <a:gd name="T26" fmla="*/ 0 w 116"/>
                  <a:gd name="T27" fmla="*/ 43 h 111"/>
                  <a:gd name="T28" fmla="*/ 58 w 116"/>
                  <a:gd name="T29" fmla="*/ 87 h 111"/>
                  <a:gd name="T30" fmla="*/ 69 w 116"/>
                  <a:gd name="T31" fmla="*/ 86 h 111"/>
                  <a:gd name="T32" fmla="*/ 65 w 116"/>
                  <a:gd name="T33" fmla="*/ 111 h 111"/>
                  <a:gd name="T34" fmla="*/ 88 w 116"/>
                  <a:gd name="T35" fmla="*/ 80 h 111"/>
                  <a:gd name="T36" fmla="*/ 116 w 116"/>
                  <a:gd name="T37" fmla="*/ 43 h 111"/>
                  <a:gd name="T38" fmla="*/ 58 w 116"/>
                  <a:gd name="T3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6" h="111">
                    <a:moveTo>
                      <a:pt x="58" y="9"/>
                    </a:moveTo>
                    <a:cubicBezTo>
                      <a:pt x="85" y="9"/>
                      <a:pt x="107" y="25"/>
                      <a:pt x="107" y="43"/>
                    </a:cubicBezTo>
                    <a:cubicBezTo>
                      <a:pt x="107" y="55"/>
                      <a:pt x="99" y="66"/>
                      <a:pt x="84" y="72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3"/>
                      <a:pt x="79" y="85"/>
                      <a:pt x="78" y="87"/>
                    </a:cubicBezTo>
                    <a:cubicBezTo>
                      <a:pt x="78" y="85"/>
                      <a:pt x="77" y="84"/>
                      <a:pt x="77" y="82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4" y="77"/>
                      <a:pt x="61" y="78"/>
                      <a:pt x="58" y="78"/>
                    </a:cubicBezTo>
                    <a:cubicBezTo>
                      <a:pt x="31" y="78"/>
                      <a:pt x="9" y="62"/>
                      <a:pt x="9" y="43"/>
                    </a:cubicBezTo>
                    <a:cubicBezTo>
                      <a:pt x="9" y="25"/>
                      <a:pt x="31" y="9"/>
                      <a:pt x="58" y="9"/>
                    </a:cubicBezTo>
                    <a:moveTo>
                      <a:pt x="58" y="0"/>
                    </a:moveTo>
                    <a:cubicBezTo>
                      <a:pt x="26" y="0"/>
                      <a:pt x="0" y="20"/>
                      <a:pt x="0" y="43"/>
                    </a:cubicBezTo>
                    <a:cubicBezTo>
                      <a:pt x="0" y="67"/>
                      <a:pt x="26" y="87"/>
                      <a:pt x="58" y="87"/>
                    </a:cubicBezTo>
                    <a:cubicBezTo>
                      <a:pt x="62" y="87"/>
                      <a:pt x="65" y="86"/>
                      <a:pt x="69" y="86"/>
                    </a:cubicBezTo>
                    <a:cubicBezTo>
                      <a:pt x="73" y="97"/>
                      <a:pt x="65" y="111"/>
                      <a:pt x="65" y="111"/>
                    </a:cubicBezTo>
                    <a:cubicBezTo>
                      <a:pt x="86" y="104"/>
                      <a:pt x="88" y="88"/>
                      <a:pt x="88" y="80"/>
                    </a:cubicBezTo>
                    <a:cubicBezTo>
                      <a:pt x="105" y="73"/>
                      <a:pt x="116" y="59"/>
                      <a:pt x="116" y="43"/>
                    </a:cubicBezTo>
                    <a:cubicBezTo>
                      <a:pt x="116" y="20"/>
                      <a:pt x="90" y="0"/>
                      <a:pt x="5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1" name="Oval 93"/>
              <p:cNvSpPr>
                <a:spLocks noChangeArrowheads="1"/>
              </p:cNvSpPr>
              <p:nvPr/>
            </p:nvSpPr>
            <p:spPr bwMode="auto">
              <a:xfrm>
                <a:off x="4481495" y="1590673"/>
                <a:ext cx="11113" cy="12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2" name="Oval 94"/>
              <p:cNvSpPr>
                <a:spLocks noChangeArrowheads="1"/>
              </p:cNvSpPr>
              <p:nvPr/>
            </p:nvSpPr>
            <p:spPr bwMode="auto">
              <a:xfrm>
                <a:off x="4503719" y="1590673"/>
                <a:ext cx="11113" cy="12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3" name="Oval 95"/>
              <p:cNvSpPr>
                <a:spLocks noChangeArrowheads="1"/>
              </p:cNvSpPr>
              <p:nvPr/>
            </p:nvSpPr>
            <p:spPr bwMode="auto">
              <a:xfrm>
                <a:off x="4527532" y="1590673"/>
                <a:ext cx="11113" cy="12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4" name="Freeform 96"/>
              <p:cNvSpPr>
                <a:spLocks noEditPoints="1"/>
              </p:cNvSpPr>
              <p:nvPr/>
            </p:nvSpPr>
            <p:spPr bwMode="auto">
              <a:xfrm>
                <a:off x="4406882" y="1590673"/>
                <a:ext cx="95249" cy="90488"/>
              </a:xfrm>
              <a:custGeom>
                <a:avLst/>
                <a:gdLst>
                  <a:gd name="T0" fmla="*/ 51 w 102"/>
                  <a:gd name="T1" fmla="*/ 0 h 96"/>
                  <a:gd name="T2" fmla="*/ 0 w 102"/>
                  <a:gd name="T3" fmla="*/ 38 h 96"/>
                  <a:gd name="T4" fmla="*/ 25 w 102"/>
                  <a:gd name="T5" fmla="*/ 70 h 96"/>
                  <a:gd name="T6" fmla="*/ 45 w 102"/>
                  <a:gd name="T7" fmla="*/ 96 h 96"/>
                  <a:gd name="T8" fmla="*/ 42 w 102"/>
                  <a:gd name="T9" fmla="*/ 75 h 96"/>
                  <a:gd name="T10" fmla="*/ 51 w 102"/>
                  <a:gd name="T11" fmla="*/ 75 h 96"/>
                  <a:gd name="T12" fmla="*/ 102 w 102"/>
                  <a:gd name="T13" fmla="*/ 38 h 96"/>
                  <a:gd name="T14" fmla="*/ 51 w 102"/>
                  <a:gd name="T15" fmla="*/ 0 h 96"/>
                  <a:gd name="T16" fmla="*/ 26 w 102"/>
                  <a:gd name="T17" fmla="*/ 53 h 96"/>
                  <a:gd name="T18" fmla="*/ 20 w 102"/>
                  <a:gd name="T19" fmla="*/ 47 h 96"/>
                  <a:gd name="T20" fmla="*/ 26 w 102"/>
                  <a:gd name="T21" fmla="*/ 41 h 96"/>
                  <a:gd name="T22" fmla="*/ 32 w 102"/>
                  <a:gd name="T23" fmla="*/ 47 h 96"/>
                  <a:gd name="T24" fmla="*/ 26 w 102"/>
                  <a:gd name="T25" fmla="*/ 53 h 96"/>
                  <a:gd name="T26" fmla="*/ 51 w 102"/>
                  <a:gd name="T27" fmla="*/ 53 h 96"/>
                  <a:gd name="T28" fmla="*/ 45 w 102"/>
                  <a:gd name="T29" fmla="*/ 47 h 96"/>
                  <a:gd name="T30" fmla="*/ 51 w 102"/>
                  <a:gd name="T31" fmla="*/ 41 h 96"/>
                  <a:gd name="T32" fmla="*/ 57 w 102"/>
                  <a:gd name="T33" fmla="*/ 47 h 96"/>
                  <a:gd name="T34" fmla="*/ 51 w 102"/>
                  <a:gd name="T35" fmla="*/ 53 h 96"/>
                  <a:gd name="T36" fmla="*/ 76 w 102"/>
                  <a:gd name="T37" fmla="*/ 53 h 96"/>
                  <a:gd name="T38" fmla="*/ 70 w 102"/>
                  <a:gd name="T39" fmla="*/ 47 h 96"/>
                  <a:gd name="T40" fmla="*/ 76 w 102"/>
                  <a:gd name="T41" fmla="*/ 41 h 96"/>
                  <a:gd name="T42" fmla="*/ 82 w 102"/>
                  <a:gd name="T43" fmla="*/ 47 h 96"/>
                  <a:gd name="T44" fmla="*/ 76 w 102"/>
                  <a:gd name="T45" fmla="*/ 5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2" h="96">
                    <a:moveTo>
                      <a:pt x="51" y="0"/>
                    </a:moveTo>
                    <a:cubicBezTo>
                      <a:pt x="23" y="0"/>
                      <a:pt x="0" y="17"/>
                      <a:pt x="0" y="38"/>
                    </a:cubicBezTo>
                    <a:cubicBezTo>
                      <a:pt x="0" y="51"/>
                      <a:pt x="10" y="63"/>
                      <a:pt x="25" y="70"/>
                    </a:cubicBezTo>
                    <a:cubicBezTo>
                      <a:pt x="25" y="76"/>
                      <a:pt x="26" y="90"/>
                      <a:pt x="45" y="96"/>
                    </a:cubicBezTo>
                    <a:cubicBezTo>
                      <a:pt x="45" y="96"/>
                      <a:pt x="38" y="84"/>
                      <a:pt x="42" y="75"/>
                    </a:cubicBezTo>
                    <a:cubicBezTo>
                      <a:pt x="45" y="75"/>
                      <a:pt x="48" y="75"/>
                      <a:pt x="51" y="75"/>
                    </a:cubicBezTo>
                    <a:cubicBezTo>
                      <a:pt x="79" y="75"/>
                      <a:pt x="102" y="58"/>
                      <a:pt x="102" y="38"/>
                    </a:cubicBezTo>
                    <a:cubicBezTo>
                      <a:pt x="102" y="17"/>
                      <a:pt x="79" y="0"/>
                      <a:pt x="51" y="0"/>
                    </a:cubicBezTo>
                    <a:moveTo>
                      <a:pt x="26" y="53"/>
                    </a:moveTo>
                    <a:cubicBezTo>
                      <a:pt x="23" y="53"/>
                      <a:pt x="20" y="50"/>
                      <a:pt x="20" y="47"/>
                    </a:cubicBezTo>
                    <a:cubicBezTo>
                      <a:pt x="20" y="44"/>
                      <a:pt x="23" y="41"/>
                      <a:pt x="26" y="41"/>
                    </a:cubicBezTo>
                    <a:cubicBezTo>
                      <a:pt x="29" y="41"/>
                      <a:pt x="32" y="44"/>
                      <a:pt x="32" y="47"/>
                    </a:cubicBezTo>
                    <a:cubicBezTo>
                      <a:pt x="32" y="50"/>
                      <a:pt x="29" y="53"/>
                      <a:pt x="26" y="53"/>
                    </a:cubicBezTo>
                    <a:moveTo>
                      <a:pt x="51" y="53"/>
                    </a:moveTo>
                    <a:cubicBezTo>
                      <a:pt x="48" y="53"/>
                      <a:pt x="45" y="50"/>
                      <a:pt x="45" y="47"/>
                    </a:cubicBezTo>
                    <a:cubicBezTo>
                      <a:pt x="45" y="44"/>
                      <a:pt x="48" y="41"/>
                      <a:pt x="51" y="41"/>
                    </a:cubicBezTo>
                    <a:cubicBezTo>
                      <a:pt x="54" y="41"/>
                      <a:pt x="57" y="44"/>
                      <a:pt x="57" y="47"/>
                    </a:cubicBezTo>
                    <a:cubicBezTo>
                      <a:pt x="57" y="50"/>
                      <a:pt x="54" y="53"/>
                      <a:pt x="51" y="53"/>
                    </a:cubicBezTo>
                    <a:moveTo>
                      <a:pt x="76" y="53"/>
                    </a:moveTo>
                    <a:cubicBezTo>
                      <a:pt x="73" y="53"/>
                      <a:pt x="70" y="50"/>
                      <a:pt x="70" y="47"/>
                    </a:cubicBezTo>
                    <a:cubicBezTo>
                      <a:pt x="70" y="44"/>
                      <a:pt x="73" y="41"/>
                      <a:pt x="76" y="41"/>
                    </a:cubicBezTo>
                    <a:cubicBezTo>
                      <a:pt x="79" y="41"/>
                      <a:pt x="82" y="44"/>
                      <a:pt x="82" y="47"/>
                    </a:cubicBezTo>
                    <a:cubicBezTo>
                      <a:pt x="82" y="50"/>
                      <a:pt x="79" y="53"/>
                      <a:pt x="76" y="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5" name="Freeform 97"/>
              <p:cNvSpPr>
                <a:spLocks noEditPoints="1"/>
              </p:cNvSpPr>
              <p:nvPr/>
            </p:nvSpPr>
            <p:spPr bwMode="auto">
              <a:xfrm>
                <a:off x="3843322" y="1966910"/>
                <a:ext cx="107949" cy="103188"/>
              </a:xfrm>
              <a:custGeom>
                <a:avLst/>
                <a:gdLst>
                  <a:gd name="T0" fmla="*/ 58 w 116"/>
                  <a:gd name="T1" fmla="*/ 9 h 110"/>
                  <a:gd name="T2" fmla="*/ 107 w 116"/>
                  <a:gd name="T3" fmla="*/ 43 h 110"/>
                  <a:gd name="T4" fmla="*/ 84 w 116"/>
                  <a:gd name="T5" fmla="*/ 72 h 110"/>
                  <a:gd name="T6" fmla="*/ 79 w 116"/>
                  <a:gd name="T7" fmla="*/ 74 h 110"/>
                  <a:gd name="T8" fmla="*/ 79 w 116"/>
                  <a:gd name="T9" fmla="*/ 80 h 110"/>
                  <a:gd name="T10" fmla="*/ 78 w 116"/>
                  <a:gd name="T11" fmla="*/ 86 h 110"/>
                  <a:gd name="T12" fmla="*/ 77 w 116"/>
                  <a:gd name="T13" fmla="*/ 82 h 110"/>
                  <a:gd name="T14" fmla="*/ 74 w 116"/>
                  <a:gd name="T15" fmla="*/ 75 h 110"/>
                  <a:gd name="T16" fmla="*/ 67 w 116"/>
                  <a:gd name="T17" fmla="*/ 76 h 110"/>
                  <a:gd name="T18" fmla="*/ 58 w 116"/>
                  <a:gd name="T19" fmla="*/ 77 h 110"/>
                  <a:gd name="T20" fmla="*/ 9 w 116"/>
                  <a:gd name="T21" fmla="*/ 43 h 110"/>
                  <a:gd name="T22" fmla="*/ 58 w 116"/>
                  <a:gd name="T23" fmla="*/ 9 h 110"/>
                  <a:gd name="T24" fmla="*/ 58 w 116"/>
                  <a:gd name="T25" fmla="*/ 0 h 110"/>
                  <a:gd name="T26" fmla="*/ 0 w 116"/>
                  <a:gd name="T27" fmla="*/ 43 h 110"/>
                  <a:gd name="T28" fmla="*/ 58 w 116"/>
                  <a:gd name="T29" fmla="*/ 86 h 110"/>
                  <a:gd name="T30" fmla="*/ 68 w 116"/>
                  <a:gd name="T31" fmla="*/ 85 h 110"/>
                  <a:gd name="T32" fmla="*/ 65 w 116"/>
                  <a:gd name="T33" fmla="*/ 110 h 110"/>
                  <a:gd name="T34" fmla="*/ 88 w 116"/>
                  <a:gd name="T35" fmla="*/ 80 h 110"/>
                  <a:gd name="T36" fmla="*/ 116 w 116"/>
                  <a:gd name="T37" fmla="*/ 43 h 110"/>
                  <a:gd name="T38" fmla="*/ 58 w 116"/>
                  <a:gd name="T3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6" h="110">
                    <a:moveTo>
                      <a:pt x="58" y="9"/>
                    </a:moveTo>
                    <a:cubicBezTo>
                      <a:pt x="85" y="9"/>
                      <a:pt x="107" y="24"/>
                      <a:pt x="107" y="43"/>
                    </a:cubicBezTo>
                    <a:cubicBezTo>
                      <a:pt x="107" y="54"/>
                      <a:pt x="98" y="65"/>
                      <a:pt x="84" y="72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79" y="80"/>
                      <a:pt x="79" y="80"/>
                      <a:pt x="79" y="80"/>
                    </a:cubicBezTo>
                    <a:cubicBezTo>
                      <a:pt x="79" y="82"/>
                      <a:pt x="79" y="84"/>
                      <a:pt x="78" y="86"/>
                    </a:cubicBezTo>
                    <a:cubicBezTo>
                      <a:pt x="78" y="85"/>
                      <a:pt x="77" y="83"/>
                      <a:pt x="77" y="82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4" y="77"/>
                      <a:pt x="61" y="77"/>
                      <a:pt x="58" y="77"/>
                    </a:cubicBezTo>
                    <a:cubicBezTo>
                      <a:pt x="31" y="77"/>
                      <a:pt x="9" y="62"/>
                      <a:pt x="9" y="43"/>
                    </a:cubicBezTo>
                    <a:cubicBezTo>
                      <a:pt x="9" y="24"/>
                      <a:pt x="31" y="9"/>
                      <a:pt x="58" y="9"/>
                    </a:cubicBezTo>
                    <a:moveTo>
                      <a:pt x="58" y="0"/>
                    </a:moveTo>
                    <a:cubicBezTo>
                      <a:pt x="26" y="0"/>
                      <a:pt x="0" y="19"/>
                      <a:pt x="0" y="43"/>
                    </a:cubicBezTo>
                    <a:cubicBezTo>
                      <a:pt x="0" y="67"/>
                      <a:pt x="26" y="86"/>
                      <a:pt x="58" y="86"/>
                    </a:cubicBezTo>
                    <a:cubicBezTo>
                      <a:pt x="61" y="86"/>
                      <a:pt x="65" y="86"/>
                      <a:pt x="68" y="85"/>
                    </a:cubicBezTo>
                    <a:cubicBezTo>
                      <a:pt x="73" y="96"/>
                      <a:pt x="65" y="110"/>
                      <a:pt x="65" y="110"/>
                    </a:cubicBezTo>
                    <a:cubicBezTo>
                      <a:pt x="86" y="104"/>
                      <a:pt x="88" y="87"/>
                      <a:pt x="88" y="80"/>
                    </a:cubicBezTo>
                    <a:cubicBezTo>
                      <a:pt x="105" y="72"/>
                      <a:pt x="116" y="59"/>
                      <a:pt x="116" y="43"/>
                    </a:cubicBezTo>
                    <a:cubicBezTo>
                      <a:pt x="116" y="19"/>
                      <a:pt x="90" y="0"/>
                      <a:pt x="5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6" name="Oval 98"/>
              <p:cNvSpPr>
                <a:spLocks noChangeArrowheads="1"/>
              </p:cNvSpPr>
              <p:nvPr/>
            </p:nvSpPr>
            <p:spPr bwMode="auto">
              <a:xfrm>
                <a:off x="3868722" y="2005011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7" name="Oval 99"/>
              <p:cNvSpPr>
                <a:spLocks noChangeArrowheads="1"/>
              </p:cNvSpPr>
              <p:nvPr/>
            </p:nvSpPr>
            <p:spPr bwMode="auto">
              <a:xfrm>
                <a:off x="3892534" y="2005011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8" name="Oval 100"/>
              <p:cNvSpPr>
                <a:spLocks noChangeArrowheads="1"/>
              </p:cNvSpPr>
              <p:nvPr/>
            </p:nvSpPr>
            <p:spPr bwMode="auto">
              <a:xfrm>
                <a:off x="3914759" y="2005011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9" name="Freeform 101"/>
              <p:cNvSpPr>
                <a:spLocks noEditPoints="1"/>
              </p:cNvSpPr>
              <p:nvPr/>
            </p:nvSpPr>
            <p:spPr bwMode="auto">
              <a:xfrm>
                <a:off x="3794110" y="2005011"/>
                <a:ext cx="93663" cy="90488"/>
              </a:xfrm>
              <a:custGeom>
                <a:avLst/>
                <a:gdLst>
                  <a:gd name="T0" fmla="*/ 51 w 101"/>
                  <a:gd name="T1" fmla="*/ 0 h 97"/>
                  <a:gd name="T2" fmla="*/ 0 w 101"/>
                  <a:gd name="T3" fmla="*/ 38 h 97"/>
                  <a:gd name="T4" fmla="*/ 25 w 101"/>
                  <a:gd name="T5" fmla="*/ 70 h 97"/>
                  <a:gd name="T6" fmla="*/ 45 w 101"/>
                  <a:gd name="T7" fmla="*/ 97 h 97"/>
                  <a:gd name="T8" fmla="*/ 42 w 101"/>
                  <a:gd name="T9" fmla="*/ 75 h 97"/>
                  <a:gd name="T10" fmla="*/ 51 w 101"/>
                  <a:gd name="T11" fmla="*/ 76 h 97"/>
                  <a:gd name="T12" fmla="*/ 101 w 101"/>
                  <a:gd name="T13" fmla="*/ 38 h 97"/>
                  <a:gd name="T14" fmla="*/ 51 w 101"/>
                  <a:gd name="T15" fmla="*/ 0 h 97"/>
                  <a:gd name="T16" fmla="*/ 26 w 101"/>
                  <a:gd name="T17" fmla="*/ 53 h 97"/>
                  <a:gd name="T18" fmla="*/ 20 w 101"/>
                  <a:gd name="T19" fmla="*/ 48 h 97"/>
                  <a:gd name="T20" fmla="*/ 26 w 101"/>
                  <a:gd name="T21" fmla="*/ 42 h 97"/>
                  <a:gd name="T22" fmla="*/ 32 w 101"/>
                  <a:gd name="T23" fmla="*/ 48 h 97"/>
                  <a:gd name="T24" fmla="*/ 26 w 101"/>
                  <a:gd name="T25" fmla="*/ 53 h 97"/>
                  <a:gd name="T26" fmla="*/ 51 w 101"/>
                  <a:gd name="T27" fmla="*/ 53 h 97"/>
                  <a:gd name="T28" fmla="*/ 45 w 101"/>
                  <a:gd name="T29" fmla="*/ 48 h 97"/>
                  <a:gd name="T30" fmla="*/ 51 w 101"/>
                  <a:gd name="T31" fmla="*/ 42 h 97"/>
                  <a:gd name="T32" fmla="*/ 57 w 101"/>
                  <a:gd name="T33" fmla="*/ 48 h 97"/>
                  <a:gd name="T34" fmla="*/ 51 w 101"/>
                  <a:gd name="T35" fmla="*/ 53 h 97"/>
                  <a:gd name="T36" fmla="*/ 76 w 101"/>
                  <a:gd name="T37" fmla="*/ 53 h 97"/>
                  <a:gd name="T38" fmla="*/ 70 w 101"/>
                  <a:gd name="T39" fmla="*/ 48 h 97"/>
                  <a:gd name="T40" fmla="*/ 76 w 101"/>
                  <a:gd name="T41" fmla="*/ 42 h 97"/>
                  <a:gd name="T42" fmla="*/ 82 w 101"/>
                  <a:gd name="T43" fmla="*/ 48 h 97"/>
                  <a:gd name="T44" fmla="*/ 76 w 101"/>
                  <a:gd name="T45" fmla="*/ 5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1" h="97">
                    <a:moveTo>
                      <a:pt x="51" y="0"/>
                    </a:moveTo>
                    <a:cubicBezTo>
                      <a:pt x="23" y="0"/>
                      <a:pt x="0" y="17"/>
                      <a:pt x="0" y="38"/>
                    </a:cubicBezTo>
                    <a:cubicBezTo>
                      <a:pt x="0" y="52"/>
                      <a:pt x="10" y="64"/>
                      <a:pt x="25" y="70"/>
                    </a:cubicBezTo>
                    <a:cubicBezTo>
                      <a:pt x="25" y="77"/>
                      <a:pt x="26" y="91"/>
                      <a:pt x="45" y="97"/>
                    </a:cubicBezTo>
                    <a:cubicBezTo>
                      <a:pt x="45" y="97"/>
                      <a:pt x="38" y="85"/>
                      <a:pt x="42" y="75"/>
                    </a:cubicBezTo>
                    <a:cubicBezTo>
                      <a:pt x="45" y="75"/>
                      <a:pt x="48" y="76"/>
                      <a:pt x="51" y="76"/>
                    </a:cubicBezTo>
                    <a:cubicBezTo>
                      <a:pt x="79" y="76"/>
                      <a:pt x="101" y="59"/>
                      <a:pt x="101" y="38"/>
                    </a:cubicBezTo>
                    <a:cubicBezTo>
                      <a:pt x="101" y="17"/>
                      <a:pt x="79" y="0"/>
                      <a:pt x="51" y="0"/>
                    </a:cubicBezTo>
                    <a:moveTo>
                      <a:pt x="26" y="53"/>
                    </a:moveTo>
                    <a:cubicBezTo>
                      <a:pt x="23" y="53"/>
                      <a:pt x="20" y="51"/>
                      <a:pt x="20" y="48"/>
                    </a:cubicBezTo>
                    <a:cubicBezTo>
                      <a:pt x="20" y="44"/>
                      <a:pt x="23" y="42"/>
                      <a:pt x="26" y="42"/>
                    </a:cubicBezTo>
                    <a:cubicBezTo>
                      <a:pt x="29" y="42"/>
                      <a:pt x="32" y="44"/>
                      <a:pt x="32" y="48"/>
                    </a:cubicBezTo>
                    <a:cubicBezTo>
                      <a:pt x="32" y="51"/>
                      <a:pt x="29" y="53"/>
                      <a:pt x="26" y="53"/>
                    </a:cubicBezTo>
                    <a:moveTo>
                      <a:pt x="51" y="53"/>
                    </a:moveTo>
                    <a:cubicBezTo>
                      <a:pt x="48" y="53"/>
                      <a:pt x="45" y="51"/>
                      <a:pt x="45" y="48"/>
                    </a:cubicBezTo>
                    <a:cubicBezTo>
                      <a:pt x="45" y="44"/>
                      <a:pt x="48" y="42"/>
                      <a:pt x="51" y="42"/>
                    </a:cubicBezTo>
                    <a:cubicBezTo>
                      <a:pt x="54" y="42"/>
                      <a:pt x="57" y="44"/>
                      <a:pt x="57" y="48"/>
                    </a:cubicBezTo>
                    <a:cubicBezTo>
                      <a:pt x="57" y="51"/>
                      <a:pt x="54" y="53"/>
                      <a:pt x="51" y="53"/>
                    </a:cubicBezTo>
                    <a:moveTo>
                      <a:pt x="76" y="53"/>
                    </a:moveTo>
                    <a:cubicBezTo>
                      <a:pt x="73" y="53"/>
                      <a:pt x="70" y="51"/>
                      <a:pt x="70" y="48"/>
                    </a:cubicBezTo>
                    <a:cubicBezTo>
                      <a:pt x="70" y="44"/>
                      <a:pt x="73" y="42"/>
                      <a:pt x="76" y="42"/>
                    </a:cubicBezTo>
                    <a:cubicBezTo>
                      <a:pt x="79" y="42"/>
                      <a:pt x="82" y="44"/>
                      <a:pt x="82" y="48"/>
                    </a:cubicBezTo>
                    <a:cubicBezTo>
                      <a:pt x="82" y="51"/>
                      <a:pt x="79" y="53"/>
                      <a:pt x="76" y="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0" name="Freeform 102"/>
              <p:cNvSpPr>
                <a:spLocks noEditPoints="1"/>
              </p:cNvSpPr>
              <p:nvPr/>
            </p:nvSpPr>
            <p:spPr bwMode="auto">
              <a:xfrm>
                <a:off x="3948097" y="2716210"/>
                <a:ext cx="107949" cy="103188"/>
              </a:xfrm>
              <a:custGeom>
                <a:avLst/>
                <a:gdLst>
                  <a:gd name="T0" fmla="*/ 58 w 116"/>
                  <a:gd name="T1" fmla="*/ 9 h 110"/>
                  <a:gd name="T2" fmla="*/ 107 w 116"/>
                  <a:gd name="T3" fmla="*/ 43 h 110"/>
                  <a:gd name="T4" fmla="*/ 84 w 116"/>
                  <a:gd name="T5" fmla="*/ 72 h 110"/>
                  <a:gd name="T6" fmla="*/ 79 w 116"/>
                  <a:gd name="T7" fmla="*/ 74 h 110"/>
                  <a:gd name="T8" fmla="*/ 79 w 116"/>
                  <a:gd name="T9" fmla="*/ 80 h 110"/>
                  <a:gd name="T10" fmla="*/ 78 w 116"/>
                  <a:gd name="T11" fmla="*/ 86 h 110"/>
                  <a:gd name="T12" fmla="*/ 77 w 116"/>
                  <a:gd name="T13" fmla="*/ 82 h 110"/>
                  <a:gd name="T14" fmla="*/ 74 w 116"/>
                  <a:gd name="T15" fmla="*/ 76 h 110"/>
                  <a:gd name="T16" fmla="*/ 67 w 116"/>
                  <a:gd name="T17" fmla="*/ 77 h 110"/>
                  <a:gd name="T18" fmla="*/ 58 w 116"/>
                  <a:gd name="T19" fmla="*/ 77 h 110"/>
                  <a:gd name="T20" fmla="*/ 9 w 116"/>
                  <a:gd name="T21" fmla="*/ 43 h 110"/>
                  <a:gd name="T22" fmla="*/ 58 w 116"/>
                  <a:gd name="T23" fmla="*/ 9 h 110"/>
                  <a:gd name="T24" fmla="*/ 58 w 116"/>
                  <a:gd name="T25" fmla="*/ 0 h 110"/>
                  <a:gd name="T26" fmla="*/ 0 w 116"/>
                  <a:gd name="T27" fmla="*/ 43 h 110"/>
                  <a:gd name="T28" fmla="*/ 58 w 116"/>
                  <a:gd name="T29" fmla="*/ 86 h 110"/>
                  <a:gd name="T30" fmla="*/ 69 w 116"/>
                  <a:gd name="T31" fmla="*/ 86 h 110"/>
                  <a:gd name="T32" fmla="*/ 65 w 116"/>
                  <a:gd name="T33" fmla="*/ 110 h 110"/>
                  <a:gd name="T34" fmla="*/ 88 w 116"/>
                  <a:gd name="T35" fmla="*/ 80 h 110"/>
                  <a:gd name="T36" fmla="*/ 116 w 116"/>
                  <a:gd name="T37" fmla="*/ 43 h 110"/>
                  <a:gd name="T38" fmla="*/ 58 w 116"/>
                  <a:gd name="T3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6" h="110">
                    <a:moveTo>
                      <a:pt x="58" y="9"/>
                    </a:moveTo>
                    <a:cubicBezTo>
                      <a:pt x="85" y="9"/>
                      <a:pt x="107" y="24"/>
                      <a:pt x="107" y="43"/>
                    </a:cubicBezTo>
                    <a:cubicBezTo>
                      <a:pt x="107" y="55"/>
                      <a:pt x="99" y="65"/>
                      <a:pt x="84" y="72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79" y="80"/>
                      <a:pt x="79" y="80"/>
                      <a:pt x="79" y="80"/>
                    </a:cubicBezTo>
                    <a:cubicBezTo>
                      <a:pt x="79" y="82"/>
                      <a:pt x="79" y="84"/>
                      <a:pt x="78" y="86"/>
                    </a:cubicBezTo>
                    <a:cubicBezTo>
                      <a:pt x="78" y="85"/>
                      <a:pt x="78" y="83"/>
                      <a:pt x="77" y="82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4" y="77"/>
                      <a:pt x="61" y="77"/>
                      <a:pt x="58" y="77"/>
                    </a:cubicBezTo>
                    <a:cubicBezTo>
                      <a:pt x="31" y="77"/>
                      <a:pt x="9" y="62"/>
                      <a:pt x="9" y="43"/>
                    </a:cubicBezTo>
                    <a:cubicBezTo>
                      <a:pt x="9" y="24"/>
                      <a:pt x="31" y="9"/>
                      <a:pt x="58" y="9"/>
                    </a:cubicBezTo>
                    <a:moveTo>
                      <a:pt x="58" y="0"/>
                    </a:moveTo>
                    <a:cubicBezTo>
                      <a:pt x="26" y="0"/>
                      <a:pt x="0" y="19"/>
                      <a:pt x="0" y="43"/>
                    </a:cubicBezTo>
                    <a:cubicBezTo>
                      <a:pt x="0" y="67"/>
                      <a:pt x="26" y="86"/>
                      <a:pt x="58" y="86"/>
                    </a:cubicBezTo>
                    <a:cubicBezTo>
                      <a:pt x="62" y="86"/>
                      <a:pt x="65" y="86"/>
                      <a:pt x="69" y="86"/>
                    </a:cubicBezTo>
                    <a:cubicBezTo>
                      <a:pt x="73" y="97"/>
                      <a:pt x="65" y="110"/>
                      <a:pt x="65" y="110"/>
                    </a:cubicBezTo>
                    <a:cubicBezTo>
                      <a:pt x="86" y="104"/>
                      <a:pt x="88" y="87"/>
                      <a:pt x="88" y="80"/>
                    </a:cubicBezTo>
                    <a:cubicBezTo>
                      <a:pt x="105" y="72"/>
                      <a:pt x="116" y="59"/>
                      <a:pt x="116" y="43"/>
                    </a:cubicBezTo>
                    <a:cubicBezTo>
                      <a:pt x="116" y="19"/>
                      <a:pt x="90" y="0"/>
                      <a:pt x="5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1" name="Oval 103"/>
              <p:cNvSpPr>
                <a:spLocks noChangeArrowheads="1"/>
              </p:cNvSpPr>
              <p:nvPr/>
            </p:nvSpPr>
            <p:spPr bwMode="auto">
              <a:xfrm>
                <a:off x="3973497" y="2754310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2" name="Oval 104"/>
              <p:cNvSpPr>
                <a:spLocks noChangeArrowheads="1"/>
              </p:cNvSpPr>
              <p:nvPr/>
            </p:nvSpPr>
            <p:spPr bwMode="auto">
              <a:xfrm>
                <a:off x="3995722" y="2754310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3" name="Oval 105"/>
              <p:cNvSpPr>
                <a:spLocks noChangeArrowheads="1"/>
              </p:cNvSpPr>
              <p:nvPr/>
            </p:nvSpPr>
            <p:spPr bwMode="auto">
              <a:xfrm>
                <a:off x="4019534" y="2754310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4" name="Freeform 106"/>
              <p:cNvSpPr>
                <a:spLocks noEditPoints="1"/>
              </p:cNvSpPr>
              <p:nvPr/>
            </p:nvSpPr>
            <p:spPr bwMode="auto">
              <a:xfrm>
                <a:off x="3898884" y="2754310"/>
                <a:ext cx="95249" cy="90488"/>
              </a:xfrm>
              <a:custGeom>
                <a:avLst/>
                <a:gdLst>
                  <a:gd name="T0" fmla="*/ 51 w 102"/>
                  <a:gd name="T1" fmla="*/ 0 h 97"/>
                  <a:gd name="T2" fmla="*/ 0 w 102"/>
                  <a:gd name="T3" fmla="*/ 38 h 97"/>
                  <a:gd name="T4" fmla="*/ 25 w 102"/>
                  <a:gd name="T5" fmla="*/ 70 h 97"/>
                  <a:gd name="T6" fmla="*/ 45 w 102"/>
                  <a:gd name="T7" fmla="*/ 97 h 97"/>
                  <a:gd name="T8" fmla="*/ 42 w 102"/>
                  <a:gd name="T9" fmla="*/ 75 h 97"/>
                  <a:gd name="T10" fmla="*/ 51 w 102"/>
                  <a:gd name="T11" fmla="*/ 76 h 97"/>
                  <a:gd name="T12" fmla="*/ 102 w 102"/>
                  <a:gd name="T13" fmla="*/ 38 h 97"/>
                  <a:gd name="T14" fmla="*/ 51 w 102"/>
                  <a:gd name="T15" fmla="*/ 0 h 97"/>
                  <a:gd name="T16" fmla="*/ 26 w 102"/>
                  <a:gd name="T17" fmla="*/ 54 h 97"/>
                  <a:gd name="T18" fmla="*/ 20 w 102"/>
                  <a:gd name="T19" fmla="*/ 48 h 97"/>
                  <a:gd name="T20" fmla="*/ 26 w 102"/>
                  <a:gd name="T21" fmla="*/ 42 h 97"/>
                  <a:gd name="T22" fmla="*/ 32 w 102"/>
                  <a:gd name="T23" fmla="*/ 48 h 97"/>
                  <a:gd name="T24" fmla="*/ 26 w 102"/>
                  <a:gd name="T25" fmla="*/ 54 h 97"/>
                  <a:gd name="T26" fmla="*/ 51 w 102"/>
                  <a:gd name="T27" fmla="*/ 54 h 97"/>
                  <a:gd name="T28" fmla="*/ 45 w 102"/>
                  <a:gd name="T29" fmla="*/ 48 h 97"/>
                  <a:gd name="T30" fmla="*/ 51 w 102"/>
                  <a:gd name="T31" fmla="*/ 42 h 97"/>
                  <a:gd name="T32" fmla="*/ 57 w 102"/>
                  <a:gd name="T33" fmla="*/ 48 h 97"/>
                  <a:gd name="T34" fmla="*/ 51 w 102"/>
                  <a:gd name="T35" fmla="*/ 54 h 97"/>
                  <a:gd name="T36" fmla="*/ 76 w 102"/>
                  <a:gd name="T37" fmla="*/ 54 h 97"/>
                  <a:gd name="T38" fmla="*/ 70 w 102"/>
                  <a:gd name="T39" fmla="*/ 48 h 97"/>
                  <a:gd name="T40" fmla="*/ 76 w 102"/>
                  <a:gd name="T41" fmla="*/ 42 h 97"/>
                  <a:gd name="T42" fmla="*/ 82 w 102"/>
                  <a:gd name="T43" fmla="*/ 48 h 97"/>
                  <a:gd name="T44" fmla="*/ 76 w 102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2" h="97">
                    <a:moveTo>
                      <a:pt x="51" y="0"/>
                    </a:moveTo>
                    <a:cubicBezTo>
                      <a:pt x="23" y="0"/>
                      <a:pt x="0" y="17"/>
                      <a:pt x="0" y="38"/>
                    </a:cubicBezTo>
                    <a:cubicBezTo>
                      <a:pt x="0" y="52"/>
                      <a:pt x="10" y="64"/>
                      <a:pt x="25" y="70"/>
                    </a:cubicBezTo>
                    <a:cubicBezTo>
                      <a:pt x="25" y="77"/>
                      <a:pt x="27" y="91"/>
                      <a:pt x="45" y="97"/>
                    </a:cubicBezTo>
                    <a:cubicBezTo>
                      <a:pt x="45" y="97"/>
                      <a:pt x="38" y="85"/>
                      <a:pt x="42" y="75"/>
                    </a:cubicBezTo>
                    <a:cubicBezTo>
                      <a:pt x="45" y="76"/>
                      <a:pt x="48" y="76"/>
                      <a:pt x="51" y="76"/>
                    </a:cubicBezTo>
                    <a:cubicBezTo>
                      <a:pt x="79" y="76"/>
                      <a:pt x="102" y="59"/>
                      <a:pt x="102" y="38"/>
                    </a:cubicBezTo>
                    <a:cubicBezTo>
                      <a:pt x="102" y="17"/>
                      <a:pt x="79" y="0"/>
                      <a:pt x="51" y="0"/>
                    </a:cubicBezTo>
                    <a:moveTo>
                      <a:pt x="26" y="54"/>
                    </a:moveTo>
                    <a:cubicBezTo>
                      <a:pt x="23" y="54"/>
                      <a:pt x="20" y="51"/>
                      <a:pt x="20" y="48"/>
                    </a:cubicBezTo>
                    <a:cubicBezTo>
                      <a:pt x="20" y="44"/>
                      <a:pt x="23" y="42"/>
                      <a:pt x="26" y="42"/>
                    </a:cubicBezTo>
                    <a:cubicBezTo>
                      <a:pt x="29" y="42"/>
                      <a:pt x="32" y="44"/>
                      <a:pt x="32" y="48"/>
                    </a:cubicBezTo>
                    <a:cubicBezTo>
                      <a:pt x="32" y="51"/>
                      <a:pt x="29" y="54"/>
                      <a:pt x="26" y="54"/>
                    </a:cubicBezTo>
                    <a:moveTo>
                      <a:pt x="51" y="54"/>
                    </a:moveTo>
                    <a:cubicBezTo>
                      <a:pt x="48" y="54"/>
                      <a:pt x="45" y="51"/>
                      <a:pt x="45" y="48"/>
                    </a:cubicBezTo>
                    <a:cubicBezTo>
                      <a:pt x="45" y="44"/>
                      <a:pt x="48" y="42"/>
                      <a:pt x="51" y="42"/>
                    </a:cubicBezTo>
                    <a:cubicBezTo>
                      <a:pt x="54" y="42"/>
                      <a:pt x="57" y="44"/>
                      <a:pt x="57" y="48"/>
                    </a:cubicBezTo>
                    <a:cubicBezTo>
                      <a:pt x="57" y="51"/>
                      <a:pt x="54" y="54"/>
                      <a:pt x="51" y="54"/>
                    </a:cubicBezTo>
                    <a:moveTo>
                      <a:pt x="76" y="54"/>
                    </a:moveTo>
                    <a:cubicBezTo>
                      <a:pt x="73" y="54"/>
                      <a:pt x="70" y="51"/>
                      <a:pt x="70" y="48"/>
                    </a:cubicBezTo>
                    <a:cubicBezTo>
                      <a:pt x="70" y="44"/>
                      <a:pt x="73" y="42"/>
                      <a:pt x="76" y="42"/>
                    </a:cubicBezTo>
                    <a:cubicBezTo>
                      <a:pt x="79" y="42"/>
                      <a:pt x="82" y="44"/>
                      <a:pt x="82" y="48"/>
                    </a:cubicBezTo>
                    <a:cubicBezTo>
                      <a:pt x="82" y="51"/>
                      <a:pt x="79" y="54"/>
                      <a:pt x="76" y="5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5" name="Freeform 107"/>
              <p:cNvSpPr>
                <a:spLocks/>
              </p:cNvSpPr>
              <p:nvPr/>
            </p:nvSpPr>
            <p:spPr bwMode="auto">
              <a:xfrm>
                <a:off x="4911705" y="2227260"/>
                <a:ext cx="147637" cy="165100"/>
              </a:xfrm>
              <a:custGeom>
                <a:avLst/>
                <a:gdLst>
                  <a:gd name="T0" fmla="*/ 4 w 157"/>
                  <a:gd name="T1" fmla="*/ 140 h 176"/>
                  <a:gd name="T2" fmla="*/ 12 w 157"/>
                  <a:gd name="T3" fmla="*/ 140 h 176"/>
                  <a:gd name="T4" fmla="*/ 63 w 157"/>
                  <a:gd name="T5" fmla="*/ 173 h 176"/>
                  <a:gd name="T6" fmla="*/ 67 w 157"/>
                  <a:gd name="T7" fmla="*/ 176 h 176"/>
                  <a:gd name="T8" fmla="*/ 91 w 157"/>
                  <a:gd name="T9" fmla="*/ 176 h 176"/>
                  <a:gd name="T10" fmla="*/ 96 w 157"/>
                  <a:gd name="T11" fmla="*/ 171 h 176"/>
                  <a:gd name="T12" fmla="*/ 96 w 157"/>
                  <a:gd name="T13" fmla="*/ 166 h 176"/>
                  <a:gd name="T14" fmla="*/ 91 w 157"/>
                  <a:gd name="T15" fmla="*/ 160 h 176"/>
                  <a:gd name="T16" fmla="*/ 67 w 157"/>
                  <a:gd name="T17" fmla="*/ 160 h 176"/>
                  <a:gd name="T18" fmla="*/ 62 w 157"/>
                  <a:gd name="T19" fmla="*/ 165 h 176"/>
                  <a:gd name="T20" fmla="*/ 20 w 157"/>
                  <a:gd name="T21" fmla="*/ 140 h 176"/>
                  <a:gd name="T22" fmla="*/ 31 w 157"/>
                  <a:gd name="T23" fmla="*/ 140 h 176"/>
                  <a:gd name="T24" fmla="*/ 35 w 157"/>
                  <a:gd name="T25" fmla="*/ 136 h 176"/>
                  <a:gd name="T26" fmla="*/ 35 w 157"/>
                  <a:gd name="T27" fmla="*/ 81 h 176"/>
                  <a:gd name="T28" fmla="*/ 31 w 157"/>
                  <a:gd name="T29" fmla="*/ 77 h 176"/>
                  <a:gd name="T30" fmla="*/ 16 w 157"/>
                  <a:gd name="T31" fmla="*/ 77 h 176"/>
                  <a:gd name="T32" fmla="*/ 79 w 157"/>
                  <a:gd name="T33" fmla="*/ 15 h 176"/>
                  <a:gd name="T34" fmla="*/ 141 w 157"/>
                  <a:gd name="T35" fmla="*/ 77 h 176"/>
                  <a:gd name="T36" fmla="*/ 126 w 157"/>
                  <a:gd name="T37" fmla="*/ 77 h 176"/>
                  <a:gd name="T38" fmla="*/ 122 w 157"/>
                  <a:gd name="T39" fmla="*/ 81 h 176"/>
                  <a:gd name="T40" fmla="*/ 122 w 157"/>
                  <a:gd name="T41" fmla="*/ 136 h 176"/>
                  <a:gd name="T42" fmla="*/ 126 w 157"/>
                  <a:gd name="T43" fmla="*/ 140 h 176"/>
                  <a:gd name="T44" fmla="*/ 153 w 157"/>
                  <a:gd name="T45" fmla="*/ 140 h 176"/>
                  <a:gd name="T46" fmla="*/ 157 w 157"/>
                  <a:gd name="T47" fmla="*/ 136 h 176"/>
                  <a:gd name="T48" fmla="*/ 157 w 157"/>
                  <a:gd name="T49" fmla="*/ 81 h 176"/>
                  <a:gd name="T50" fmla="*/ 156 w 157"/>
                  <a:gd name="T51" fmla="*/ 78 h 176"/>
                  <a:gd name="T52" fmla="*/ 79 w 157"/>
                  <a:gd name="T53" fmla="*/ 0 h 176"/>
                  <a:gd name="T54" fmla="*/ 1 w 157"/>
                  <a:gd name="T55" fmla="*/ 78 h 176"/>
                  <a:gd name="T56" fmla="*/ 0 w 157"/>
                  <a:gd name="T57" fmla="*/ 81 h 176"/>
                  <a:gd name="T58" fmla="*/ 0 w 157"/>
                  <a:gd name="T59" fmla="*/ 136 h 176"/>
                  <a:gd name="T60" fmla="*/ 4 w 157"/>
                  <a:gd name="T61" fmla="*/ 14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7" h="176">
                    <a:moveTo>
                      <a:pt x="4" y="140"/>
                    </a:moveTo>
                    <a:cubicBezTo>
                      <a:pt x="12" y="140"/>
                      <a:pt x="12" y="140"/>
                      <a:pt x="12" y="140"/>
                    </a:cubicBezTo>
                    <a:cubicBezTo>
                      <a:pt x="10" y="169"/>
                      <a:pt x="40" y="174"/>
                      <a:pt x="63" y="173"/>
                    </a:cubicBezTo>
                    <a:cubicBezTo>
                      <a:pt x="64" y="175"/>
                      <a:pt x="65" y="176"/>
                      <a:pt x="67" y="176"/>
                    </a:cubicBezTo>
                    <a:cubicBezTo>
                      <a:pt x="91" y="176"/>
                      <a:pt x="91" y="176"/>
                      <a:pt x="91" y="176"/>
                    </a:cubicBezTo>
                    <a:cubicBezTo>
                      <a:pt x="94" y="176"/>
                      <a:pt x="96" y="174"/>
                      <a:pt x="96" y="171"/>
                    </a:cubicBezTo>
                    <a:cubicBezTo>
                      <a:pt x="96" y="166"/>
                      <a:pt x="96" y="166"/>
                      <a:pt x="96" y="166"/>
                    </a:cubicBezTo>
                    <a:cubicBezTo>
                      <a:pt x="96" y="163"/>
                      <a:pt x="94" y="160"/>
                      <a:pt x="91" y="160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5" y="160"/>
                      <a:pt x="63" y="162"/>
                      <a:pt x="62" y="165"/>
                    </a:cubicBezTo>
                    <a:cubicBezTo>
                      <a:pt x="44" y="166"/>
                      <a:pt x="20" y="163"/>
                      <a:pt x="20" y="140"/>
                    </a:cubicBezTo>
                    <a:cubicBezTo>
                      <a:pt x="31" y="140"/>
                      <a:pt x="31" y="140"/>
                      <a:pt x="31" y="140"/>
                    </a:cubicBezTo>
                    <a:cubicBezTo>
                      <a:pt x="33" y="140"/>
                      <a:pt x="35" y="138"/>
                      <a:pt x="35" y="136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79"/>
                      <a:pt x="33" y="77"/>
                      <a:pt x="31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8" y="43"/>
                      <a:pt x="46" y="15"/>
                      <a:pt x="79" y="15"/>
                    </a:cubicBezTo>
                    <a:cubicBezTo>
                      <a:pt x="111" y="15"/>
                      <a:pt x="139" y="43"/>
                      <a:pt x="141" y="77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24" y="77"/>
                      <a:pt x="122" y="79"/>
                      <a:pt x="122" y="81"/>
                    </a:cubicBezTo>
                    <a:cubicBezTo>
                      <a:pt x="122" y="136"/>
                      <a:pt x="122" y="136"/>
                      <a:pt x="122" y="136"/>
                    </a:cubicBezTo>
                    <a:cubicBezTo>
                      <a:pt x="122" y="138"/>
                      <a:pt x="124" y="140"/>
                      <a:pt x="126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55" y="140"/>
                      <a:pt x="157" y="138"/>
                      <a:pt x="157" y="136"/>
                    </a:cubicBezTo>
                    <a:cubicBezTo>
                      <a:pt x="157" y="81"/>
                      <a:pt x="157" y="81"/>
                      <a:pt x="157" y="81"/>
                    </a:cubicBezTo>
                    <a:cubicBezTo>
                      <a:pt x="157" y="80"/>
                      <a:pt x="157" y="79"/>
                      <a:pt x="156" y="78"/>
                    </a:cubicBezTo>
                    <a:cubicBezTo>
                      <a:pt x="155" y="36"/>
                      <a:pt x="120" y="0"/>
                      <a:pt x="79" y="0"/>
                    </a:cubicBezTo>
                    <a:cubicBezTo>
                      <a:pt x="38" y="0"/>
                      <a:pt x="3" y="36"/>
                      <a:pt x="1" y="78"/>
                    </a:cubicBezTo>
                    <a:cubicBezTo>
                      <a:pt x="0" y="78"/>
                      <a:pt x="0" y="80"/>
                      <a:pt x="0" y="81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8"/>
                      <a:pt x="2" y="140"/>
                      <a:pt x="4" y="14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6" name="Freeform 108"/>
              <p:cNvSpPr>
                <a:spLocks/>
              </p:cNvSpPr>
              <p:nvPr/>
            </p:nvSpPr>
            <p:spPr bwMode="auto">
              <a:xfrm>
                <a:off x="3371837" y="2433635"/>
                <a:ext cx="147637" cy="163513"/>
              </a:xfrm>
              <a:custGeom>
                <a:avLst/>
                <a:gdLst>
                  <a:gd name="T0" fmla="*/ 5 w 158"/>
                  <a:gd name="T1" fmla="*/ 140 h 175"/>
                  <a:gd name="T2" fmla="*/ 12 w 158"/>
                  <a:gd name="T3" fmla="*/ 140 h 175"/>
                  <a:gd name="T4" fmla="*/ 63 w 158"/>
                  <a:gd name="T5" fmla="*/ 173 h 175"/>
                  <a:gd name="T6" fmla="*/ 68 w 158"/>
                  <a:gd name="T7" fmla="*/ 175 h 175"/>
                  <a:gd name="T8" fmla="*/ 91 w 158"/>
                  <a:gd name="T9" fmla="*/ 175 h 175"/>
                  <a:gd name="T10" fmla="*/ 97 w 158"/>
                  <a:gd name="T11" fmla="*/ 170 h 175"/>
                  <a:gd name="T12" fmla="*/ 97 w 158"/>
                  <a:gd name="T13" fmla="*/ 165 h 175"/>
                  <a:gd name="T14" fmla="*/ 91 w 158"/>
                  <a:gd name="T15" fmla="*/ 160 h 175"/>
                  <a:gd name="T16" fmla="*/ 68 w 158"/>
                  <a:gd name="T17" fmla="*/ 160 h 175"/>
                  <a:gd name="T18" fmla="*/ 63 w 158"/>
                  <a:gd name="T19" fmla="*/ 164 h 175"/>
                  <a:gd name="T20" fmla="*/ 21 w 158"/>
                  <a:gd name="T21" fmla="*/ 140 h 175"/>
                  <a:gd name="T22" fmla="*/ 31 w 158"/>
                  <a:gd name="T23" fmla="*/ 140 h 175"/>
                  <a:gd name="T24" fmla="*/ 36 w 158"/>
                  <a:gd name="T25" fmla="*/ 135 h 175"/>
                  <a:gd name="T26" fmla="*/ 36 w 158"/>
                  <a:gd name="T27" fmla="*/ 81 h 175"/>
                  <a:gd name="T28" fmla="*/ 31 w 158"/>
                  <a:gd name="T29" fmla="*/ 76 h 175"/>
                  <a:gd name="T30" fmla="*/ 17 w 158"/>
                  <a:gd name="T31" fmla="*/ 76 h 175"/>
                  <a:gd name="T32" fmla="*/ 79 w 158"/>
                  <a:gd name="T33" fmla="*/ 15 h 175"/>
                  <a:gd name="T34" fmla="*/ 142 w 158"/>
                  <a:gd name="T35" fmla="*/ 76 h 175"/>
                  <a:gd name="T36" fmla="*/ 127 w 158"/>
                  <a:gd name="T37" fmla="*/ 76 h 175"/>
                  <a:gd name="T38" fmla="*/ 122 w 158"/>
                  <a:gd name="T39" fmla="*/ 81 h 175"/>
                  <a:gd name="T40" fmla="*/ 122 w 158"/>
                  <a:gd name="T41" fmla="*/ 135 h 175"/>
                  <a:gd name="T42" fmla="*/ 127 w 158"/>
                  <a:gd name="T43" fmla="*/ 140 h 175"/>
                  <a:gd name="T44" fmla="*/ 153 w 158"/>
                  <a:gd name="T45" fmla="*/ 140 h 175"/>
                  <a:gd name="T46" fmla="*/ 158 w 158"/>
                  <a:gd name="T47" fmla="*/ 135 h 175"/>
                  <a:gd name="T48" fmla="*/ 158 w 158"/>
                  <a:gd name="T49" fmla="*/ 81 h 175"/>
                  <a:gd name="T50" fmla="*/ 157 w 158"/>
                  <a:gd name="T51" fmla="*/ 78 h 175"/>
                  <a:gd name="T52" fmla="*/ 79 w 158"/>
                  <a:gd name="T53" fmla="*/ 0 h 175"/>
                  <a:gd name="T54" fmla="*/ 2 w 158"/>
                  <a:gd name="T55" fmla="*/ 77 h 175"/>
                  <a:gd name="T56" fmla="*/ 0 w 158"/>
                  <a:gd name="T57" fmla="*/ 81 h 175"/>
                  <a:gd name="T58" fmla="*/ 0 w 158"/>
                  <a:gd name="T59" fmla="*/ 135 h 175"/>
                  <a:gd name="T60" fmla="*/ 5 w 158"/>
                  <a:gd name="T6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8" h="175">
                    <a:moveTo>
                      <a:pt x="5" y="140"/>
                    </a:moveTo>
                    <a:cubicBezTo>
                      <a:pt x="12" y="140"/>
                      <a:pt x="12" y="140"/>
                      <a:pt x="12" y="140"/>
                    </a:cubicBezTo>
                    <a:cubicBezTo>
                      <a:pt x="11" y="168"/>
                      <a:pt x="40" y="174"/>
                      <a:pt x="63" y="173"/>
                    </a:cubicBezTo>
                    <a:cubicBezTo>
                      <a:pt x="64" y="174"/>
                      <a:pt x="66" y="175"/>
                      <a:pt x="68" y="175"/>
                    </a:cubicBezTo>
                    <a:cubicBezTo>
                      <a:pt x="91" y="175"/>
                      <a:pt x="91" y="175"/>
                      <a:pt x="91" y="175"/>
                    </a:cubicBezTo>
                    <a:cubicBezTo>
                      <a:pt x="94" y="175"/>
                      <a:pt x="97" y="173"/>
                      <a:pt x="97" y="170"/>
                    </a:cubicBezTo>
                    <a:cubicBezTo>
                      <a:pt x="97" y="165"/>
                      <a:pt x="97" y="165"/>
                      <a:pt x="97" y="165"/>
                    </a:cubicBezTo>
                    <a:cubicBezTo>
                      <a:pt x="97" y="162"/>
                      <a:pt x="94" y="160"/>
                      <a:pt x="91" y="160"/>
                    </a:cubicBezTo>
                    <a:cubicBezTo>
                      <a:pt x="68" y="160"/>
                      <a:pt x="68" y="160"/>
                      <a:pt x="68" y="160"/>
                    </a:cubicBezTo>
                    <a:cubicBezTo>
                      <a:pt x="65" y="160"/>
                      <a:pt x="63" y="162"/>
                      <a:pt x="63" y="164"/>
                    </a:cubicBezTo>
                    <a:cubicBezTo>
                      <a:pt x="44" y="165"/>
                      <a:pt x="20" y="162"/>
                      <a:pt x="21" y="140"/>
                    </a:cubicBezTo>
                    <a:cubicBezTo>
                      <a:pt x="31" y="140"/>
                      <a:pt x="31" y="140"/>
                      <a:pt x="31" y="140"/>
                    </a:cubicBezTo>
                    <a:cubicBezTo>
                      <a:pt x="34" y="140"/>
                      <a:pt x="36" y="138"/>
                      <a:pt x="36" y="135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78"/>
                      <a:pt x="34" y="76"/>
                      <a:pt x="31" y="76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9" y="43"/>
                      <a:pt x="47" y="15"/>
                      <a:pt x="79" y="15"/>
                    </a:cubicBezTo>
                    <a:cubicBezTo>
                      <a:pt x="112" y="15"/>
                      <a:pt x="140" y="43"/>
                      <a:pt x="142" y="76"/>
                    </a:cubicBezTo>
                    <a:cubicBezTo>
                      <a:pt x="127" y="76"/>
                      <a:pt x="127" y="76"/>
                      <a:pt x="127" y="76"/>
                    </a:cubicBezTo>
                    <a:cubicBezTo>
                      <a:pt x="124" y="76"/>
                      <a:pt x="122" y="78"/>
                      <a:pt x="122" y="81"/>
                    </a:cubicBezTo>
                    <a:cubicBezTo>
                      <a:pt x="122" y="135"/>
                      <a:pt x="122" y="135"/>
                      <a:pt x="122" y="135"/>
                    </a:cubicBezTo>
                    <a:cubicBezTo>
                      <a:pt x="122" y="138"/>
                      <a:pt x="124" y="140"/>
                      <a:pt x="127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56" y="140"/>
                      <a:pt x="158" y="138"/>
                      <a:pt x="158" y="135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8" y="80"/>
                      <a:pt x="157" y="79"/>
                      <a:pt x="157" y="78"/>
                    </a:cubicBezTo>
                    <a:cubicBezTo>
                      <a:pt x="156" y="35"/>
                      <a:pt x="121" y="0"/>
                      <a:pt x="79" y="0"/>
                    </a:cubicBezTo>
                    <a:cubicBezTo>
                      <a:pt x="38" y="0"/>
                      <a:pt x="3" y="35"/>
                      <a:pt x="2" y="77"/>
                    </a:cubicBezTo>
                    <a:cubicBezTo>
                      <a:pt x="1" y="78"/>
                      <a:pt x="0" y="79"/>
                      <a:pt x="0" y="81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8"/>
                      <a:pt x="2" y="140"/>
                      <a:pt x="5" y="14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7" name="Freeform 109"/>
              <p:cNvSpPr>
                <a:spLocks noEditPoints="1"/>
              </p:cNvSpPr>
              <p:nvPr/>
            </p:nvSpPr>
            <p:spPr bwMode="auto">
              <a:xfrm>
                <a:off x="4887894" y="2049460"/>
                <a:ext cx="139699" cy="117475"/>
              </a:xfrm>
              <a:custGeom>
                <a:avLst/>
                <a:gdLst>
                  <a:gd name="T0" fmla="*/ 91 w 150"/>
                  <a:gd name="T1" fmla="*/ 22 h 126"/>
                  <a:gd name="T2" fmla="*/ 103 w 150"/>
                  <a:gd name="T3" fmla="*/ 42 h 126"/>
                  <a:gd name="T4" fmla="*/ 113 w 150"/>
                  <a:gd name="T5" fmla="*/ 44 h 126"/>
                  <a:gd name="T6" fmla="*/ 135 w 150"/>
                  <a:gd name="T7" fmla="*/ 22 h 126"/>
                  <a:gd name="T8" fmla="*/ 113 w 150"/>
                  <a:gd name="T9" fmla="*/ 0 h 126"/>
                  <a:gd name="T10" fmla="*/ 91 w 150"/>
                  <a:gd name="T11" fmla="*/ 22 h 126"/>
                  <a:gd name="T12" fmla="*/ 76 w 150"/>
                  <a:gd name="T13" fmla="*/ 67 h 126"/>
                  <a:gd name="T14" fmla="*/ 98 w 150"/>
                  <a:gd name="T15" fmla="*/ 45 h 126"/>
                  <a:gd name="T16" fmla="*/ 76 w 150"/>
                  <a:gd name="T17" fmla="*/ 23 h 126"/>
                  <a:gd name="T18" fmla="*/ 54 w 150"/>
                  <a:gd name="T19" fmla="*/ 45 h 126"/>
                  <a:gd name="T20" fmla="*/ 76 w 150"/>
                  <a:gd name="T21" fmla="*/ 67 h 126"/>
                  <a:gd name="T22" fmla="*/ 86 w 150"/>
                  <a:gd name="T23" fmla="*/ 68 h 126"/>
                  <a:gd name="T24" fmla="*/ 67 w 150"/>
                  <a:gd name="T25" fmla="*/ 68 h 126"/>
                  <a:gd name="T26" fmla="*/ 39 w 150"/>
                  <a:gd name="T27" fmla="*/ 96 h 126"/>
                  <a:gd name="T28" fmla="*/ 39 w 150"/>
                  <a:gd name="T29" fmla="*/ 119 h 126"/>
                  <a:gd name="T30" fmla="*/ 39 w 150"/>
                  <a:gd name="T31" fmla="*/ 119 h 126"/>
                  <a:gd name="T32" fmla="*/ 40 w 150"/>
                  <a:gd name="T33" fmla="*/ 120 h 126"/>
                  <a:gd name="T34" fmla="*/ 79 w 150"/>
                  <a:gd name="T35" fmla="*/ 126 h 126"/>
                  <a:gd name="T36" fmla="*/ 112 w 150"/>
                  <a:gd name="T37" fmla="*/ 120 h 126"/>
                  <a:gd name="T38" fmla="*/ 114 w 150"/>
                  <a:gd name="T39" fmla="*/ 119 h 126"/>
                  <a:gd name="T40" fmla="*/ 114 w 150"/>
                  <a:gd name="T41" fmla="*/ 119 h 126"/>
                  <a:gd name="T42" fmla="*/ 114 w 150"/>
                  <a:gd name="T43" fmla="*/ 96 h 126"/>
                  <a:gd name="T44" fmla="*/ 86 w 150"/>
                  <a:gd name="T45" fmla="*/ 68 h 126"/>
                  <a:gd name="T46" fmla="*/ 122 w 150"/>
                  <a:gd name="T47" fmla="*/ 46 h 126"/>
                  <a:gd name="T48" fmla="*/ 103 w 150"/>
                  <a:gd name="T49" fmla="*/ 46 h 126"/>
                  <a:gd name="T50" fmla="*/ 95 w 150"/>
                  <a:gd name="T51" fmla="*/ 64 h 126"/>
                  <a:gd name="T52" fmla="*/ 119 w 150"/>
                  <a:gd name="T53" fmla="*/ 96 h 126"/>
                  <a:gd name="T54" fmla="*/ 119 w 150"/>
                  <a:gd name="T55" fmla="*/ 103 h 126"/>
                  <a:gd name="T56" fmla="*/ 148 w 150"/>
                  <a:gd name="T57" fmla="*/ 97 h 126"/>
                  <a:gd name="T58" fmla="*/ 150 w 150"/>
                  <a:gd name="T59" fmla="*/ 96 h 126"/>
                  <a:gd name="T60" fmla="*/ 150 w 150"/>
                  <a:gd name="T61" fmla="*/ 96 h 126"/>
                  <a:gd name="T62" fmla="*/ 150 w 150"/>
                  <a:gd name="T63" fmla="*/ 74 h 126"/>
                  <a:gd name="T64" fmla="*/ 122 w 150"/>
                  <a:gd name="T65" fmla="*/ 46 h 126"/>
                  <a:gd name="T66" fmla="*/ 38 w 150"/>
                  <a:gd name="T67" fmla="*/ 44 h 126"/>
                  <a:gd name="T68" fmla="*/ 49 w 150"/>
                  <a:gd name="T69" fmla="*/ 41 h 126"/>
                  <a:gd name="T70" fmla="*/ 60 w 150"/>
                  <a:gd name="T71" fmla="*/ 23 h 126"/>
                  <a:gd name="T72" fmla="*/ 60 w 150"/>
                  <a:gd name="T73" fmla="*/ 22 h 126"/>
                  <a:gd name="T74" fmla="*/ 38 w 150"/>
                  <a:gd name="T75" fmla="*/ 0 h 126"/>
                  <a:gd name="T76" fmla="*/ 16 w 150"/>
                  <a:gd name="T77" fmla="*/ 22 h 126"/>
                  <a:gd name="T78" fmla="*/ 38 w 150"/>
                  <a:gd name="T79" fmla="*/ 44 h 126"/>
                  <a:gd name="T80" fmla="*/ 57 w 150"/>
                  <a:gd name="T81" fmla="*/ 64 h 126"/>
                  <a:gd name="T82" fmla="*/ 49 w 150"/>
                  <a:gd name="T83" fmla="*/ 46 h 126"/>
                  <a:gd name="T84" fmla="*/ 47 w 150"/>
                  <a:gd name="T85" fmla="*/ 46 h 126"/>
                  <a:gd name="T86" fmla="*/ 28 w 150"/>
                  <a:gd name="T87" fmla="*/ 46 h 126"/>
                  <a:gd name="T88" fmla="*/ 0 w 150"/>
                  <a:gd name="T89" fmla="*/ 74 h 126"/>
                  <a:gd name="T90" fmla="*/ 0 w 150"/>
                  <a:gd name="T91" fmla="*/ 96 h 126"/>
                  <a:gd name="T92" fmla="*/ 0 w 150"/>
                  <a:gd name="T93" fmla="*/ 97 h 126"/>
                  <a:gd name="T94" fmla="*/ 2 w 150"/>
                  <a:gd name="T95" fmla="*/ 97 h 126"/>
                  <a:gd name="T96" fmla="*/ 34 w 150"/>
                  <a:gd name="T97" fmla="*/ 103 h 126"/>
                  <a:gd name="T98" fmla="*/ 34 w 150"/>
                  <a:gd name="T99" fmla="*/ 96 h 126"/>
                  <a:gd name="T100" fmla="*/ 57 w 150"/>
                  <a:gd name="T101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26">
                    <a:moveTo>
                      <a:pt x="91" y="22"/>
                    </a:moveTo>
                    <a:cubicBezTo>
                      <a:pt x="98" y="26"/>
                      <a:pt x="102" y="33"/>
                      <a:pt x="103" y="42"/>
                    </a:cubicBezTo>
                    <a:cubicBezTo>
                      <a:pt x="106" y="43"/>
                      <a:pt x="109" y="44"/>
                      <a:pt x="113" y="44"/>
                    </a:cubicBezTo>
                    <a:cubicBezTo>
                      <a:pt x="125" y="44"/>
                      <a:pt x="135" y="34"/>
                      <a:pt x="135" y="22"/>
                    </a:cubicBezTo>
                    <a:cubicBezTo>
                      <a:pt x="135" y="10"/>
                      <a:pt x="125" y="0"/>
                      <a:pt x="113" y="0"/>
                    </a:cubicBezTo>
                    <a:cubicBezTo>
                      <a:pt x="101" y="0"/>
                      <a:pt x="91" y="10"/>
                      <a:pt x="91" y="22"/>
                    </a:cubicBezTo>
                    <a:moveTo>
                      <a:pt x="76" y="67"/>
                    </a:moveTo>
                    <a:cubicBezTo>
                      <a:pt x="88" y="67"/>
                      <a:pt x="98" y="57"/>
                      <a:pt x="98" y="45"/>
                    </a:cubicBezTo>
                    <a:cubicBezTo>
                      <a:pt x="98" y="33"/>
                      <a:pt x="88" y="23"/>
                      <a:pt x="76" y="23"/>
                    </a:cubicBezTo>
                    <a:cubicBezTo>
                      <a:pt x="64" y="23"/>
                      <a:pt x="54" y="33"/>
                      <a:pt x="54" y="45"/>
                    </a:cubicBezTo>
                    <a:cubicBezTo>
                      <a:pt x="54" y="57"/>
                      <a:pt x="64" y="67"/>
                      <a:pt x="76" y="67"/>
                    </a:cubicBezTo>
                    <a:moveTo>
                      <a:pt x="86" y="68"/>
                    </a:moveTo>
                    <a:cubicBezTo>
                      <a:pt x="67" y="68"/>
                      <a:pt x="67" y="68"/>
                      <a:pt x="67" y="68"/>
                    </a:cubicBezTo>
                    <a:cubicBezTo>
                      <a:pt x="51" y="68"/>
                      <a:pt x="39" y="81"/>
                      <a:pt x="39" y="96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55" y="125"/>
                      <a:pt x="68" y="126"/>
                      <a:pt x="79" y="126"/>
                    </a:cubicBezTo>
                    <a:cubicBezTo>
                      <a:pt x="99" y="126"/>
                      <a:pt x="111" y="120"/>
                      <a:pt x="112" y="120"/>
                    </a:cubicBezTo>
                    <a:cubicBezTo>
                      <a:pt x="114" y="119"/>
                      <a:pt x="114" y="119"/>
                      <a:pt x="114" y="119"/>
                    </a:cubicBezTo>
                    <a:cubicBezTo>
                      <a:pt x="114" y="119"/>
                      <a:pt x="114" y="119"/>
                      <a:pt x="114" y="11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81"/>
                      <a:pt x="101" y="68"/>
                      <a:pt x="86" y="68"/>
                    </a:cubicBezTo>
                    <a:moveTo>
                      <a:pt x="122" y="46"/>
                    </a:move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53"/>
                      <a:pt x="100" y="60"/>
                      <a:pt x="95" y="64"/>
                    </a:cubicBezTo>
                    <a:cubicBezTo>
                      <a:pt x="109" y="68"/>
                      <a:pt x="119" y="81"/>
                      <a:pt x="119" y="96"/>
                    </a:cubicBezTo>
                    <a:cubicBezTo>
                      <a:pt x="119" y="103"/>
                      <a:pt x="119" y="103"/>
                      <a:pt x="119" y="103"/>
                    </a:cubicBezTo>
                    <a:cubicBezTo>
                      <a:pt x="137" y="103"/>
                      <a:pt x="148" y="98"/>
                      <a:pt x="148" y="97"/>
                    </a:cubicBezTo>
                    <a:cubicBezTo>
                      <a:pt x="150" y="96"/>
                      <a:pt x="150" y="96"/>
                      <a:pt x="150" y="96"/>
                    </a:cubicBezTo>
                    <a:cubicBezTo>
                      <a:pt x="150" y="96"/>
                      <a:pt x="150" y="96"/>
                      <a:pt x="150" y="96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58"/>
                      <a:pt x="137" y="46"/>
                      <a:pt x="122" y="46"/>
                    </a:cubicBezTo>
                    <a:moveTo>
                      <a:pt x="38" y="44"/>
                    </a:moveTo>
                    <a:cubicBezTo>
                      <a:pt x="42" y="44"/>
                      <a:pt x="46" y="43"/>
                      <a:pt x="49" y="41"/>
                    </a:cubicBezTo>
                    <a:cubicBezTo>
                      <a:pt x="50" y="34"/>
                      <a:pt x="54" y="27"/>
                      <a:pt x="60" y="23"/>
                    </a:cubicBezTo>
                    <a:cubicBezTo>
                      <a:pt x="60" y="23"/>
                      <a:pt x="60" y="22"/>
                      <a:pt x="60" y="22"/>
                    </a:cubicBezTo>
                    <a:cubicBezTo>
                      <a:pt x="60" y="10"/>
                      <a:pt x="50" y="0"/>
                      <a:pt x="38" y="0"/>
                    </a:cubicBezTo>
                    <a:cubicBezTo>
                      <a:pt x="26" y="0"/>
                      <a:pt x="16" y="10"/>
                      <a:pt x="16" y="22"/>
                    </a:cubicBezTo>
                    <a:cubicBezTo>
                      <a:pt x="16" y="34"/>
                      <a:pt x="26" y="44"/>
                      <a:pt x="38" y="44"/>
                    </a:cubicBezTo>
                    <a:moveTo>
                      <a:pt x="57" y="64"/>
                    </a:moveTo>
                    <a:cubicBezTo>
                      <a:pt x="52" y="60"/>
                      <a:pt x="49" y="53"/>
                      <a:pt x="49" y="46"/>
                    </a:cubicBezTo>
                    <a:cubicBezTo>
                      <a:pt x="48" y="46"/>
                      <a:pt x="48" y="46"/>
                      <a:pt x="47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13" y="46"/>
                      <a:pt x="0" y="58"/>
                      <a:pt x="0" y="74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14" y="101"/>
                      <a:pt x="24" y="103"/>
                      <a:pt x="34" y="103"/>
                    </a:cubicBezTo>
                    <a:cubicBezTo>
                      <a:pt x="34" y="96"/>
                      <a:pt x="34" y="96"/>
                      <a:pt x="34" y="96"/>
                    </a:cubicBezTo>
                    <a:cubicBezTo>
                      <a:pt x="34" y="81"/>
                      <a:pt x="44" y="68"/>
                      <a:pt x="57" y="6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8" name="Freeform 110"/>
              <p:cNvSpPr>
                <a:spLocks noEditPoints="1"/>
              </p:cNvSpPr>
              <p:nvPr/>
            </p:nvSpPr>
            <p:spPr bwMode="auto">
              <a:xfrm>
                <a:off x="4264008" y="2135185"/>
                <a:ext cx="141287" cy="117475"/>
              </a:xfrm>
              <a:custGeom>
                <a:avLst/>
                <a:gdLst>
                  <a:gd name="T0" fmla="*/ 91 w 150"/>
                  <a:gd name="T1" fmla="*/ 22 h 126"/>
                  <a:gd name="T2" fmla="*/ 103 w 150"/>
                  <a:gd name="T3" fmla="*/ 42 h 126"/>
                  <a:gd name="T4" fmla="*/ 112 w 150"/>
                  <a:gd name="T5" fmla="*/ 44 h 126"/>
                  <a:gd name="T6" fmla="*/ 134 w 150"/>
                  <a:gd name="T7" fmla="*/ 22 h 126"/>
                  <a:gd name="T8" fmla="*/ 112 w 150"/>
                  <a:gd name="T9" fmla="*/ 0 h 126"/>
                  <a:gd name="T10" fmla="*/ 91 w 150"/>
                  <a:gd name="T11" fmla="*/ 22 h 126"/>
                  <a:gd name="T12" fmla="*/ 76 w 150"/>
                  <a:gd name="T13" fmla="*/ 67 h 126"/>
                  <a:gd name="T14" fmla="*/ 98 w 150"/>
                  <a:gd name="T15" fmla="*/ 45 h 126"/>
                  <a:gd name="T16" fmla="*/ 76 w 150"/>
                  <a:gd name="T17" fmla="*/ 23 h 126"/>
                  <a:gd name="T18" fmla="*/ 54 w 150"/>
                  <a:gd name="T19" fmla="*/ 45 h 126"/>
                  <a:gd name="T20" fmla="*/ 76 w 150"/>
                  <a:gd name="T21" fmla="*/ 67 h 126"/>
                  <a:gd name="T22" fmla="*/ 85 w 150"/>
                  <a:gd name="T23" fmla="*/ 68 h 126"/>
                  <a:gd name="T24" fmla="*/ 67 w 150"/>
                  <a:gd name="T25" fmla="*/ 68 h 126"/>
                  <a:gd name="T26" fmla="*/ 39 w 150"/>
                  <a:gd name="T27" fmla="*/ 97 h 126"/>
                  <a:gd name="T28" fmla="*/ 39 w 150"/>
                  <a:gd name="T29" fmla="*/ 119 h 126"/>
                  <a:gd name="T30" fmla="*/ 39 w 150"/>
                  <a:gd name="T31" fmla="*/ 120 h 126"/>
                  <a:gd name="T32" fmla="*/ 40 w 150"/>
                  <a:gd name="T33" fmla="*/ 120 h 126"/>
                  <a:gd name="T34" fmla="*/ 79 w 150"/>
                  <a:gd name="T35" fmla="*/ 126 h 126"/>
                  <a:gd name="T36" fmla="*/ 112 w 150"/>
                  <a:gd name="T37" fmla="*/ 120 h 126"/>
                  <a:gd name="T38" fmla="*/ 113 w 150"/>
                  <a:gd name="T39" fmla="*/ 119 h 126"/>
                  <a:gd name="T40" fmla="*/ 114 w 150"/>
                  <a:gd name="T41" fmla="*/ 119 h 126"/>
                  <a:gd name="T42" fmla="*/ 114 w 150"/>
                  <a:gd name="T43" fmla="*/ 97 h 126"/>
                  <a:gd name="T44" fmla="*/ 85 w 150"/>
                  <a:gd name="T45" fmla="*/ 68 h 126"/>
                  <a:gd name="T46" fmla="*/ 122 w 150"/>
                  <a:gd name="T47" fmla="*/ 46 h 126"/>
                  <a:gd name="T48" fmla="*/ 103 w 150"/>
                  <a:gd name="T49" fmla="*/ 46 h 126"/>
                  <a:gd name="T50" fmla="*/ 95 w 150"/>
                  <a:gd name="T51" fmla="*/ 65 h 126"/>
                  <a:gd name="T52" fmla="*/ 119 w 150"/>
                  <a:gd name="T53" fmla="*/ 97 h 126"/>
                  <a:gd name="T54" fmla="*/ 119 w 150"/>
                  <a:gd name="T55" fmla="*/ 104 h 126"/>
                  <a:gd name="T56" fmla="*/ 148 w 150"/>
                  <a:gd name="T57" fmla="*/ 97 h 126"/>
                  <a:gd name="T58" fmla="*/ 150 w 150"/>
                  <a:gd name="T59" fmla="*/ 97 h 126"/>
                  <a:gd name="T60" fmla="*/ 150 w 150"/>
                  <a:gd name="T61" fmla="*/ 97 h 126"/>
                  <a:gd name="T62" fmla="*/ 150 w 150"/>
                  <a:gd name="T63" fmla="*/ 74 h 126"/>
                  <a:gd name="T64" fmla="*/ 122 w 150"/>
                  <a:gd name="T65" fmla="*/ 46 h 126"/>
                  <a:gd name="T66" fmla="*/ 38 w 150"/>
                  <a:gd name="T67" fmla="*/ 44 h 126"/>
                  <a:gd name="T68" fmla="*/ 49 w 150"/>
                  <a:gd name="T69" fmla="*/ 41 h 126"/>
                  <a:gd name="T70" fmla="*/ 59 w 150"/>
                  <a:gd name="T71" fmla="*/ 24 h 126"/>
                  <a:gd name="T72" fmla="*/ 60 w 150"/>
                  <a:gd name="T73" fmla="*/ 22 h 126"/>
                  <a:gd name="T74" fmla="*/ 38 w 150"/>
                  <a:gd name="T75" fmla="*/ 0 h 126"/>
                  <a:gd name="T76" fmla="*/ 16 w 150"/>
                  <a:gd name="T77" fmla="*/ 22 h 126"/>
                  <a:gd name="T78" fmla="*/ 38 w 150"/>
                  <a:gd name="T79" fmla="*/ 44 h 126"/>
                  <a:gd name="T80" fmla="*/ 57 w 150"/>
                  <a:gd name="T81" fmla="*/ 65 h 126"/>
                  <a:gd name="T82" fmla="*/ 49 w 150"/>
                  <a:gd name="T83" fmla="*/ 46 h 126"/>
                  <a:gd name="T84" fmla="*/ 47 w 150"/>
                  <a:gd name="T85" fmla="*/ 46 h 126"/>
                  <a:gd name="T86" fmla="*/ 28 w 150"/>
                  <a:gd name="T87" fmla="*/ 46 h 126"/>
                  <a:gd name="T88" fmla="*/ 0 w 150"/>
                  <a:gd name="T89" fmla="*/ 74 h 126"/>
                  <a:gd name="T90" fmla="*/ 0 w 150"/>
                  <a:gd name="T91" fmla="*/ 97 h 126"/>
                  <a:gd name="T92" fmla="*/ 0 w 150"/>
                  <a:gd name="T93" fmla="*/ 97 h 126"/>
                  <a:gd name="T94" fmla="*/ 2 w 150"/>
                  <a:gd name="T95" fmla="*/ 98 h 126"/>
                  <a:gd name="T96" fmla="*/ 33 w 150"/>
                  <a:gd name="T97" fmla="*/ 103 h 126"/>
                  <a:gd name="T98" fmla="*/ 33 w 150"/>
                  <a:gd name="T99" fmla="*/ 97 h 126"/>
                  <a:gd name="T100" fmla="*/ 57 w 150"/>
                  <a:gd name="T101" fmla="*/ 6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26">
                    <a:moveTo>
                      <a:pt x="91" y="22"/>
                    </a:moveTo>
                    <a:cubicBezTo>
                      <a:pt x="97" y="26"/>
                      <a:pt x="102" y="34"/>
                      <a:pt x="103" y="42"/>
                    </a:cubicBezTo>
                    <a:cubicBezTo>
                      <a:pt x="106" y="43"/>
                      <a:pt x="109" y="44"/>
                      <a:pt x="112" y="44"/>
                    </a:cubicBezTo>
                    <a:cubicBezTo>
                      <a:pt x="125" y="44"/>
                      <a:pt x="134" y="34"/>
                      <a:pt x="134" y="22"/>
                    </a:cubicBezTo>
                    <a:cubicBezTo>
                      <a:pt x="134" y="10"/>
                      <a:pt x="125" y="0"/>
                      <a:pt x="112" y="0"/>
                    </a:cubicBezTo>
                    <a:cubicBezTo>
                      <a:pt x="100" y="0"/>
                      <a:pt x="91" y="10"/>
                      <a:pt x="91" y="22"/>
                    </a:cubicBezTo>
                    <a:moveTo>
                      <a:pt x="76" y="67"/>
                    </a:moveTo>
                    <a:cubicBezTo>
                      <a:pt x="88" y="67"/>
                      <a:pt x="98" y="57"/>
                      <a:pt x="98" y="45"/>
                    </a:cubicBezTo>
                    <a:cubicBezTo>
                      <a:pt x="98" y="33"/>
                      <a:pt x="88" y="23"/>
                      <a:pt x="76" y="23"/>
                    </a:cubicBezTo>
                    <a:cubicBezTo>
                      <a:pt x="64" y="23"/>
                      <a:pt x="54" y="33"/>
                      <a:pt x="54" y="45"/>
                    </a:cubicBezTo>
                    <a:cubicBezTo>
                      <a:pt x="54" y="57"/>
                      <a:pt x="64" y="67"/>
                      <a:pt x="76" y="67"/>
                    </a:cubicBezTo>
                    <a:moveTo>
                      <a:pt x="85" y="68"/>
                    </a:moveTo>
                    <a:cubicBezTo>
                      <a:pt x="67" y="68"/>
                      <a:pt x="67" y="68"/>
                      <a:pt x="67" y="68"/>
                    </a:cubicBezTo>
                    <a:cubicBezTo>
                      <a:pt x="51" y="68"/>
                      <a:pt x="39" y="81"/>
                      <a:pt x="39" y="97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0"/>
                      <a:pt x="39" y="120"/>
                      <a:pt x="39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55" y="125"/>
                      <a:pt x="68" y="126"/>
                      <a:pt x="79" y="126"/>
                    </a:cubicBezTo>
                    <a:cubicBezTo>
                      <a:pt x="99" y="126"/>
                      <a:pt x="111" y="120"/>
                      <a:pt x="112" y="120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14" y="119"/>
                      <a:pt x="114" y="119"/>
                      <a:pt x="114" y="119"/>
                    </a:cubicBezTo>
                    <a:cubicBezTo>
                      <a:pt x="114" y="97"/>
                      <a:pt x="114" y="97"/>
                      <a:pt x="114" y="97"/>
                    </a:cubicBezTo>
                    <a:cubicBezTo>
                      <a:pt x="114" y="81"/>
                      <a:pt x="101" y="68"/>
                      <a:pt x="85" y="68"/>
                    </a:cubicBezTo>
                    <a:moveTo>
                      <a:pt x="122" y="46"/>
                    </a:move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53"/>
                      <a:pt x="100" y="60"/>
                      <a:pt x="95" y="65"/>
                    </a:cubicBezTo>
                    <a:cubicBezTo>
                      <a:pt x="109" y="69"/>
                      <a:pt x="119" y="81"/>
                      <a:pt x="119" y="97"/>
                    </a:cubicBezTo>
                    <a:cubicBezTo>
                      <a:pt x="119" y="104"/>
                      <a:pt x="119" y="104"/>
                      <a:pt x="119" y="104"/>
                    </a:cubicBezTo>
                    <a:cubicBezTo>
                      <a:pt x="137" y="103"/>
                      <a:pt x="148" y="98"/>
                      <a:pt x="148" y="97"/>
                    </a:cubicBezTo>
                    <a:cubicBezTo>
                      <a:pt x="150" y="97"/>
                      <a:pt x="150" y="97"/>
                      <a:pt x="150" y="97"/>
                    </a:cubicBezTo>
                    <a:cubicBezTo>
                      <a:pt x="150" y="97"/>
                      <a:pt x="150" y="97"/>
                      <a:pt x="150" y="97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58"/>
                      <a:pt x="137" y="46"/>
                      <a:pt x="122" y="46"/>
                    </a:cubicBezTo>
                    <a:moveTo>
                      <a:pt x="38" y="44"/>
                    </a:moveTo>
                    <a:cubicBezTo>
                      <a:pt x="42" y="44"/>
                      <a:pt x="46" y="43"/>
                      <a:pt x="49" y="41"/>
                    </a:cubicBezTo>
                    <a:cubicBezTo>
                      <a:pt x="50" y="34"/>
                      <a:pt x="54" y="28"/>
                      <a:pt x="59" y="24"/>
                    </a:cubicBezTo>
                    <a:cubicBezTo>
                      <a:pt x="60" y="23"/>
                      <a:pt x="60" y="23"/>
                      <a:pt x="60" y="22"/>
                    </a:cubicBezTo>
                    <a:cubicBezTo>
                      <a:pt x="60" y="10"/>
                      <a:pt x="50" y="0"/>
                      <a:pt x="38" y="0"/>
                    </a:cubicBezTo>
                    <a:cubicBezTo>
                      <a:pt x="25" y="0"/>
                      <a:pt x="16" y="10"/>
                      <a:pt x="16" y="22"/>
                    </a:cubicBezTo>
                    <a:cubicBezTo>
                      <a:pt x="16" y="34"/>
                      <a:pt x="25" y="44"/>
                      <a:pt x="38" y="44"/>
                    </a:cubicBezTo>
                    <a:moveTo>
                      <a:pt x="57" y="65"/>
                    </a:moveTo>
                    <a:cubicBezTo>
                      <a:pt x="52" y="60"/>
                      <a:pt x="49" y="53"/>
                      <a:pt x="49" y="46"/>
                    </a:cubicBezTo>
                    <a:cubicBezTo>
                      <a:pt x="48" y="46"/>
                      <a:pt x="48" y="46"/>
                      <a:pt x="47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13" y="46"/>
                      <a:pt x="0" y="58"/>
                      <a:pt x="0" y="7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14" y="101"/>
                      <a:pt x="24" y="103"/>
                      <a:pt x="33" y="103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81"/>
                      <a:pt x="44" y="69"/>
                      <a:pt x="57" y="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9" name="Freeform 111"/>
              <p:cNvSpPr>
                <a:spLocks noEditPoints="1"/>
              </p:cNvSpPr>
              <p:nvPr/>
            </p:nvSpPr>
            <p:spPr bwMode="auto">
              <a:xfrm>
                <a:off x="4230671" y="1663698"/>
                <a:ext cx="139699" cy="117475"/>
              </a:xfrm>
              <a:custGeom>
                <a:avLst/>
                <a:gdLst>
                  <a:gd name="T0" fmla="*/ 90 w 150"/>
                  <a:gd name="T1" fmla="*/ 22 h 126"/>
                  <a:gd name="T2" fmla="*/ 103 w 150"/>
                  <a:gd name="T3" fmla="*/ 42 h 126"/>
                  <a:gd name="T4" fmla="*/ 112 w 150"/>
                  <a:gd name="T5" fmla="*/ 44 h 126"/>
                  <a:gd name="T6" fmla="*/ 134 w 150"/>
                  <a:gd name="T7" fmla="*/ 22 h 126"/>
                  <a:gd name="T8" fmla="*/ 112 w 150"/>
                  <a:gd name="T9" fmla="*/ 0 h 126"/>
                  <a:gd name="T10" fmla="*/ 90 w 150"/>
                  <a:gd name="T11" fmla="*/ 22 h 126"/>
                  <a:gd name="T12" fmla="*/ 76 w 150"/>
                  <a:gd name="T13" fmla="*/ 67 h 126"/>
                  <a:gd name="T14" fmla="*/ 98 w 150"/>
                  <a:gd name="T15" fmla="*/ 45 h 126"/>
                  <a:gd name="T16" fmla="*/ 76 w 150"/>
                  <a:gd name="T17" fmla="*/ 23 h 126"/>
                  <a:gd name="T18" fmla="*/ 54 w 150"/>
                  <a:gd name="T19" fmla="*/ 45 h 126"/>
                  <a:gd name="T20" fmla="*/ 76 w 150"/>
                  <a:gd name="T21" fmla="*/ 67 h 126"/>
                  <a:gd name="T22" fmla="*/ 85 w 150"/>
                  <a:gd name="T23" fmla="*/ 68 h 126"/>
                  <a:gd name="T24" fmla="*/ 66 w 150"/>
                  <a:gd name="T25" fmla="*/ 68 h 126"/>
                  <a:gd name="T26" fmla="*/ 38 w 150"/>
                  <a:gd name="T27" fmla="*/ 97 h 126"/>
                  <a:gd name="T28" fmla="*/ 38 w 150"/>
                  <a:gd name="T29" fmla="*/ 119 h 126"/>
                  <a:gd name="T30" fmla="*/ 38 w 150"/>
                  <a:gd name="T31" fmla="*/ 120 h 126"/>
                  <a:gd name="T32" fmla="*/ 40 w 150"/>
                  <a:gd name="T33" fmla="*/ 120 h 126"/>
                  <a:gd name="T34" fmla="*/ 78 w 150"/>
                  <a:gd name="T35" fmla="*/ 126 h 126"/>
                  <a:gd name="T36" fmla="*/ 112 w 150"/>
                  <a:gd name="T37" fmla="*/ 120 h 126"/>
                  <a:gd name="T38" fmla="*/ 113 w 150"/>
                  <a:gd name="T39" fmla="*/ 119 h 126"/>
                  <a:gd name="T40" fmla="*/ 113 w 150"/>
                  <a:gd name="T41" fmla="*/ 119 h 126"/>
                  <a:gd name="T42" fmla="*/ 113 w 150"/>
                  <a:gd name="T43" fmla="*/ 97 h 126"/>
                  <a:gd name="T44" fmla="*/ 85 w 150"/>
                  <a:gd name="T45" fmla="*/ 68 h 126"/>
                  <a:gd name="T46" fmla="*/ 121 w 150"/>
                  <a:gd name="T47" fmla="*/ 46 h 126"/>
                  <a:gd name="T48" fmla="*/ 103 w 150"/>
                  <a:gd name="T49" fmla="*/ 46 h 126"/>
                  <a:gd name="T50" fmla="*/ 95 w 150"/>
                  <a:gd name="T51" fmla="*/ 65 h 126"/>
                  <a:gd name="T52" fmla="*/ 118 w 150"/>
                  <a:gd name="T53" fmla="*/ 97 h 126"/>
                  <a:gd name="T54" fmla="*/ 118 w 150"/>
                  <a:gd name="T55" fmla="*/ 104 h 126"/>
                  <a:gd name="T56" fmla="*/ 148 w 150"/>
                  <a:gd name="T57" fmla="*/ 97 h 126"/>
                  <a:gd name="T58" fmla="*/ 149 w 150"/>
                  <a:gd name="T59" fmla="*/ 97 h 126"/>
                  <a:gd name="T60" fmla="*/ 150 w 150"/>
                  <a:gd name="T61" fmla="*/ 97 h 126"/>
                  <a:gd name="T62" fmla="*/ 150 w 150"/>
                  <a:gd name="T63" fmla="*/ 74 h 126"/>
                  <a:gd name="T64" fmla="*/ 121 w 150"/>
                  <a:gd name="T65" fmla="*/ 46 h 126"/>
                  <a:gd name="T66" fmla="*/ 37 w 150"/>
                  <a:gd name="T67" fmla="*/ 44 h 126"/>
                  <a:gd name="T68" fmla="*/ 49 w 150"/>
                  <a:gd name="T69" fmla="*/ 41 h 126"/>
                  <a:gd name="T70" fmla="*/ 59 w 150"/>
                  <a:gd name="T71" fmla="*/ 24 h 126"/>
                  <a:gd name="T72" fmla="*/ 59 w 150"/>
                  <a:gd name="T73" fmla="*/ 22 h 126"/>
                  <a:gd name="T74" fmla="*/ 37 w 150"/>
                  <a:gd name="T75" fmla="*/ 0 h 126"/>
                  <a:gd name="T76" fmla="*/ 15 w 150"/>
                  <a:gd name="T77" fmla="*/ 22 h 126"/>
                  <a:gd name="T78" fmla="*/ 37 w 150"/>
                  <a:gd name="T79" fmla="*/ 44 h 126"/>
                  <a:gd name="T80" fmla="*/ 57 w 150"/>
                  <a:gd name="T81" fmla="*/ 65 h 126"/>
                  <a:gd name="T82" fmla="*/ 49 w 150"/>
                  <a:gd name="T83" fmla="*/ 46 h 126"/>
                  <a:gd name="T84" fmla="*/ 46 w 150"/>
                  <a:gd name="T85" fmla="*/ 46 h 126"/>
                  <a:gd name="T86" fmla="*/ 28 w 150"/>
                  <a:gd name="T87" fmla="*/ 46 h 126"/>
                  <a:gd name="T88" fmla="*/ 0 w 150"/>
                  <a:gd name="T89" fmla="*/ 74 h 126"/>
                  <a:gd name="T90" fmla="*/ 0 w 150"/>
                  <a:gd name="T91" fmla="*/ 97 h 126"/>
                  <a:gd name="T92" fmla="*/ 0 w 150"/>
                  <a:gd name="T93" fmla="*/ 97 h 126"/>
                  <a:gd name="T94" fmla="*/ 1 w 150"/>
                  <a:gd name="T95" fmla="*/ 98 h 126"/>
                  <a:gd name="T96" fmla="*/ 33 w 150"/>
                  <a:gd name="T97" fmla="*/ 104 h 126"/>
                  <a:gd name="T98" fmla="*/ 33 w 150"/>
                  <a:gd name="T99" fmla="*/ 97 h 126"/>
                  <a:gd name="T100" fmla="*/ 57 w 150"/>
                  <a:gd name="T101" fmla="*/ 6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26">
                    <a:moveTo>
                      <a:pt x="90" y="22"/>
                    </a:moveTo>
                    <a:cubicBezTo>
                      <a:pt x="97" y="26"/>
                      <a:pt x="102" y="34"/>
                      <a:pt x="103" y="42"/>
                    </a:cubicBezTo>
                    <a:cubicBezTo>
                      <a:pt x="106" y="44"/>
                      <a:pt x="109" y="44"/>
                      <a:pt x="112" y="44"/>
                    </a:cubicBezTo>
                    <a:cubicBezTo>
                      <a:pt x="124" y="44"/>
                      <a:pt x="134" y="34"/>
                      <a:pt x="134" y="22"/>
                    </a:cubicBezTo>
                    <a:cubicBezTo>
                      <a:pt x="134" y="10"/>
                      <a:pt x="124" y="0"/>
                      <a:pt x="112" y="0"/>
                    </a:cubicBezTo>
                    <a:cubicBezTo>
                      <a:pt x="100" y="0"/>
                      <a:pt x="90" y="10"/>
                      <a:pt x="90" y="22"/>
                    </a:cubicBezTo>
                    <a:moveTo>
                      <a:pt x="76" y="67"/>
                    </a:moveTo>
                    <a:cubicBezTo>
                      <a:pt x="88" y="67"/>
                      <a:pt x="98" y="57"/>
                      <a:pt x="98" y="45"/>
                    </a:cubicBezTo>
                    <a:cubicBezTo>
                      <a:pt x="98" y="33"/>
                      <a:pt x="88" y="23"/>
                      <a:pt x="76" y="23"/>
                    </a:cubicBezTo>
                    <a:cubicBezTo>
                      <a:pt x="64" y="23"/>
                      <a:pt x="54" y="33"/>
                      <a:pt x="54" y="45"/>
                    </a:cubicBezTo>
                    <a:cubicBezTo>
                      <a:pt x="54" y="57"/>
                      <a:pt x="64" y="67"/>
                      <a:pt x="76" y="67"/>
                    </a:cubicBezTo>
                    <a:moveTo>
                      <a:pt x="85" y="68"/>
                    </a:moveTo>
                    <a:cubicBezTo>
                      <a:pt x="66" y="68"/>
                      <a:pt x="66" y="68"/>
                      <a:pt x="66" y="68"/>
                    </a:cubicBezTo>
                    <a:cubicBezTo>
                      <a:pt x="51" y="68"/>
                      <a:pt x="38" y="81"/>
                      <a:pt x="38" y="97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55" y="125"/>
                      <a:pt x="68" y="126"/>
                      <a:pt x="78" y="126"/>
                    </a:cubicBezTo>
                    <a:cubicBezTo>
                      <a:pt x="99" y="126"/>
                      <a:pt x="111" y="121"/>
                      <a:pt x="112" y="120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13" y="97"/>
                      <a:pt x="113" y="97"/>
                      <a:pt x="113" y="97"/>
                    </a:cubicBezTo>
                    <a:cubicBezTo>
                      <a:pt x="113" y="81"/>
                      <a:pt x="101" y="68"/>
                      <a:pt x="85" y="68"/>
                    </a:cubicBezTo>
                    <a:moveTo>
                      <a:pt x="121" y="46"/>
                    </a:move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53"/>
                      <a:pt x="100" y="60"/>
                      <a:pt x="95" y="65"/>
                    </a:cubicBezTo>
                    <a:cubicBezTo>
                      <a:pt x="108" y="69"/>
                      <a:pt x="118" y="82"/>
                      <a:pt x="118" y="97"/>
                    </a:cubicBezTo>
                    <a:cubicBezTo>
                      <a:pt x="118" y="104"/>
                      <a:pt x="118" y="104"/>
                      <a:pt x="118" y="104"/>
                    </a:cubicBezTo>
                    <a:cubicBezTo>
                      <a:pt x="137" y="103"/>
                      <a:pt x="147" y="98"/>
                      <a:pt x="148" y="9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50" y="97"/>
                      <a:pt x="150" y="97"/>
                      <a:pt x="150" y="97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58"/>
                      <a:pt x="137" y="46"/>
                      <a:pt x="121" y="46"/>
                    </a:cubicBezTo>
                    <a:moveTo>
                      <a:pt x="37" y="44"/>
                    </a:moveTo>
                    <a:cubicBezTo>
                      <a:pt x="41" y="44"/>
                      <a:pt x="45" y="43"/>
                      <a:pt x="49" y="41"/>
                    </a:cubicBezTo>
                    <a:cubicBezTo>
                      <a:pt x="50" y="34"/>
                      <a:pt x="54" y="28"/>
                      <a:pt x="59" y="24"/>
                    </a:cubicBezTo>
                    <a:cubicBezTo>
                      <a:pt x="59" y="23"/>
                      <a:pt x="59" y="23"/>
                      <a:pt x="59" y="22"/>
                    </a:cubicBezTo>
                    <a:cubicBezTo>
                      <a:pt x="59" y="10"/>
                      <a:pt x="49" y="0"/>
                      <a:pt x="37" y="0"/>
                    </a:cubicBezTo>
                    <a:cubicBezTo>
                      <a:pt x="25" y="0"/>
                      <a:pt x="15" y="10"/>
                      <a:pt x="15" y="22"/>
                    </a:cubicBezTo>
                    <a:cubicBezTo>
                      <a:pt x="15" y="34"/>
                      <a:pt x="25" y="44"/>
                      <a:pt x="37" y="44"/>
                    </a:cubicBezTo>
                    <a:moveTo>
                      <a:pt x="57" y="65"/>
                    </a:moveTo>
                    <a:cubicBezTo>
                      <a:pt x="52" y="60"/>
                      <a:pt x="49" y="53"/>
                      <a:pt x="49" y="46"/>
                    </a:cubicBezTo>
                    <a:cubicBezTo>
                      <a:pt x="48" y="46"/>
                      <a:pt x="47" y="46"/>
                      <a:pt x="46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12" y="46"/>
                      <a:pt x="0" y="58"/>
                      <a:pt x="0" y="7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1" y="98"/>
                      <a:pt x="1" y="98"/>
                      <a:pt x="1" y="98"/>
                    </a:cubicBezTo>
                    <a:cubicBezTo>
                      <a:pt x="13" y="101"/>
                      <a:pt x="24" y="103"/>
                      <a:pt x="33" y="104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82"/>
                      <a:pt x="43" y="69"/>
                      <a:pt x="57" y="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0" name="Freeform 112"/>
              <p:cNvSpPr>
                <a:spLocks noEditPoints="1"/>
              </p:cNvSpPr>
              <p:nvPr/>
            </p:nvSpPr>
            <p:spPr bwMode="auto">
              <a:xfrm>
                <a:off x="3541699" y="2298698"/>
                <a:ext cx="139699" cy="117475"/>
              </a:xfrm>
              <a:custGeom>
                <a:avLst/>
                <a:gdLst>
                  <a:gd name="T0" fmla="*/ 91 w 150"/>
                  <a:gd name="T1" fmla="*/ 22 h 126"/>
                  <a:gd name="T2" fmla="*/ 103 w 150"/>
                  <a:gd name="T3" fmla="*/ 42 h 126"/>
                  <a:gd name="T4" fmla="*/ 113 w 150"/>
                  <a:gd name="T5" fmla="*/ 44 h 126"/>
                  <a:gd name="T6" fmla="*/ 135 w 150"/>
                  <a:gd name="T7" fmla="*/ 22 h 126"/>
                  <a:gd name="T8" fmla="*/ 113 w 150"/>
                  <a:gd name="T9" fmla="*/ 0 h 126"/>
                  <a:gd name="T10" fmla="*/ 91 w 150"/>
                  <a:gd name="T11" fmla="*/ 22 h 126"/>
                  <a:gd name="T12" fmla="*/ 76 w 150"/>
                  <a:gd name="T13" fmla="*/ 67 h 126"/>
                  <a:gd name="T14" fmla="*/ 98 w 150"/>
                  <a:gd name="T15" fmla="*/ 45 h 126"/>
                  <a:gd name="T16" fmla="*/ 76 w 150"/>
                  <a:gd name="T17" fmla="*/ 23 h 126"/>
                  <a:gd name="T18" fmla="*/ 54 w 150"/>
                  <a:gd name="T19" fmla="*/ 45 h 126"/>
                  <a:gd name="T20" fmla="*/ 76 w 150"/>
                  <a:gd name="T21" fmla="*/ 67 h 126"/>
                  <a:gd name="T22" fmla="*/ 85 w 150"/>
                  <a:gd name="T23" fmla="*/ 68 h 126"/>
                  <a:gd name="T24" fmla="*/ 67 w 150"/>
                  <a:gd name="T25" fmla="*/ 68 h 126"/>
                  <a:gd name="T26" fmla="*/ 39 w 150"/>
                  <a:gd name="T27" fmla="*/ 97 h 126"/>
                  <a:gd name="T28" fmla="*/ 39 w 150"/>
                  <a:gd name="T29" fmla="*/ 119 h 126"/>
                  <a:gd name="T30" fmla="*/ 39 w 150"/>
                  <a:gd name="T31" fmla="*/ 120 h 126"/>
                  <a:gd name="T32" fmla="*/ 40 w 150"/>
                  <a:gd name="T33" fmla="*/ 120 h 126"/>
                  <a:gd name="T34" fmla="*/ 79 w 150"/>
                  <a:gd name="T35" fmla="*/ 126 h 126"/>
                  <a:gd name="T36" fmla="*/ 112 w 150"/>
                  <a:gd name="T37" fmla="*/ 120 h 126"/>
                  <a:gd name="T38" fmla="*/ 113 w 150"/>
                  <a:gd name="T39" fmla="*/ 119 h 126"/>
                  <a:gd name="T40" fmla="*/ 114 w 150"/>
                  <a:gd name="T41" fmla="*/ 119 h 126"/>
                  <a:gd name="T42" fmla="*/ 114 w 150"/>
                  <a:gd name="T43" fmla="*/ 97 h 126"/>
                  <a:gd name="T44" fmla="*/ 85 w 150"/>
                  <a:gd name="T45" fmla="*/ 68 h 126"/>
                  <a:gd name="T46" fmla="*/ 122 w 150"/>
                  <a:gd name="T47" fmla="*/ 46 h 126"/>
                  <a:gd name="T48" fmla="*/ 103 w 150"/>
                  <a:gd name="T49" fmla="*/ 46 h 126"/>
                  <a:gd name="T50" fmla="*/ 95 w 150"/>
                  <a:gd name="T51" fmla="*/ 65 h 126"/>
                  <a:gd name="T52" fmla="*/ 119 w 150"/>
                  <a:gd name="T53" fmla="*/ 97 h 126"/>
                  <a:gd name="T54" fmla="*/ 119 w 150"/>
                  <a:gd name="T55" fmla="*/ 104 h 126"/>
                  <a:gd name="T56" fmla="*/ 148 w 150"/>
                  <a:gd name="T57" fmla="*/ 97 h 126"/>
                  <a:gd name="T58" fmla="*/ 150 w 150"/>
                  <a:gd name="T59" fmla="*/ 97 h 126"/>
                  <a:gd name="T60" fmla="*/ 150 w 150"/>
                  <a:gd name="T61" fmla="*/ 97 h 126"/>
                  <a:gd name="T62" fmla="*/ 150 w 150"/>
                  <a:gd name="T63" fmla="*/ 74 h 126"/>
                  <a:gd name="T64" fmla="*/ 122 w 150"/>
                  <a:gd name="T65" fmla="*/ 46 h 126"/>
                  <a:gd name="T66" fmla="*/ 38 w 150"/>
                  <a:gd name="T67" fmla="*/ 44 h 126"/>
                  <a:gd name="T68" fmla="*/ 49 w 150"/>
                  <a:gd name="T69" fmla="*/ 41 h 126"/>
                  <a:gd name="T70" fmla="*/ 60 w 150"/>
                  <a:gd name="T71" fmla="*/ 24 h 126"/>
                  <a:gd name="T72" fmla="*/ 60 w 150"/>
                  <a:gd name="T73" fmla="*/ 22 h 126"/>
                  <a:gd name="T74" fmla="*/ 38 w 150"/>
                  <a:gd name="T75" fmla="*/ 0 h 126"/>
                  <a:gd name="T76" fmla="*/ 16 w 150"/>
                  <a:gd name="T77" fmla="*/ 22 h 126"/>
                  <a:gd name="T78" fmla="*/ 38 w 150"/>
                  <a:gd name="T79" fmla="*/ 44 h 126"/>
                  <a:gd name="T80" fmla="*/ 57 w 150"/>
                  <a:gd name="T81" fmla="*/ 65 h 126"/>
                  <a:gd name="T82" fmla="*/ 49 w 150"/>
                  <a:gd name="T83" fmla="*/ 46 h 126"/>
                  <a:gd name="T84" fmla="*/ 47 w 150"/>
                  <a:gd name="T85" fmla="*/ 46 h 126"/>
                  <a:gd name="T86" fmla="*/ 28 w 150"/>
                  <a:gd name="T87" fmla="*/ 46 h 126"/>
                  <a:gd name="T88" fmla="*/ 0 w 150"/>
                  <a:gd name="T89" fmla="*/ 74 h 126"/>
                  <a:gd name="T90" fmla="*/ 0 w 150"/>
                  <a:gd name="T91" fmla="*/ 97 h 126"/>
                  <a:gd name="T92" fmla="*/ 0 w 150"/>
                  <a:gd name="T93" fmla="*/ 97 h 126"/>
                  <a:gd name="T94" fmla="*/ 2 w 150"/>
                  <a:gd name="T95" fmla="*/ 98 h 126"/>
                  <a:gd name="T96" fmla="*/ 33 w 150"/>
                  <a:gd name="T97" fmla="*/ 103 h 126"/>
                  <a:gd name="T98" fmla="*/ 33 w 150"/>
                  <a:gd name="T99" fmla="*/ 97 h 126"/>
                  <a:gd name="T100" fmla="*/ 57 w 150"/>
                  <a:gd name="T101" fmla="*/ 6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26">
                    <a:moveTo>
                      <a:pt x="91" y="22"/>
                    </a:moveTo>
                    <a:cubicBezTo>
                      <a:pt x="97" y="26"/>
                      <a:pt x="102" y="34"/>
                      <a:pt x="103" y="42"/>
                    </a:cubicBezTo>
                    <a:cubicBezTo>
                      <a:pt x="106" y="43"/>
                      <a:pt x="109" y="44"/>
                      <a:pt x="113" y="44"/>
                    </a:cubicBezTo>
                    <a:cubicBezTo>
                      <a:pt x="125" y="44"/>
                      <a:pt x="135" y="34"/>
                      <a:pt x="135" y="22"/>
                    </a:cubicBezTo>
                    <a:cubicBezTo>
                      <a:pt x="135" y="10"/>
                      <a:pt x="125" y="0"/>
                      <a:pt x="113" y="0"/>
                    </a:cubicBezTo>
                    <a:cubicBezTo>
                      <a:pt x="101" y="0"/>
                      <a:pt x="91" y="10"/>
                      <a:pt x="91" y="22"/>
                    </a:cubicBezTo>
                    <a:moveTo>
                      <a:pt x="76" y="67"/>
                    </a:moveTo>
                    <a:cubicBezTo>
                      <a:pt x="88" y="67"/>
                      <a:pt x="98" y="57"/>
                      <a:pt x="98" y="45"/>
                    </a:cubicBezTo>
                    <a:cubicBezTo>
                      <a:pt x="98" y="33"/>
                      <a:pt x="88" y="23"/>
                      <a:pt x="76" y="23"/>
                    </a:cubicBezTo>
                    <a:cubicBezTo>
                      <a:pt x="64" y="23"/>
                      <a:pt x="54" y="33"/>
                      <a:pt x="54" y="45"/>
                    </a:cubicBezTo>
                    <a:cubicBezTo>
                      <a:pt x="54" y="57"/>
                      <a:pt x="64" y="67"/>
                      <a:pt x="76" y="67"/>
                    </a:cubicBezTo>
                    <a:moveTo>
                      <a:pt x="85" y="68"/>
                    </a:moveTo>
                    <a:cubicBezTo>
                      <a:pt x="67" y="68"/>
                      <a:pt x="67" y="68"/>
                      <a:pt x="67" y="68"/>
                    </a:cubicBezTo>
                    <a:cubicBezTo>
                      <a:pt x="51" y="68"/>
                      <a:pt x="39" y="81"/>
                      <a:pt x="39" y="97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0"/>
                      <a:pt x="39" y="120"/>
                      <a:pt x="39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55" y="125"/>
                      <a:pt x="68" y="126"/>
                      <a:pt x="79" y="126"/>
                    </a:cubicBezTo>
                    <a:cubicBezTo>
                      <a:pt x="99" y="126"/>
                      <a:pt x="111" y="120"/>
                      <a:pt x="112" y="120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14" y="119"/>
                      <a:pt x="114" y="119"/>
                      <a:pt x="114" y="119"/>
                    </a:cubicBezTo>
                    <a:cubicBezTo>
                      <a:pt x="114" y="97"/>
                      <a:pt x="114" y="97"/>
                      <a:pt x="114" y="97"/>
                    </a:cubicBezTo>
                    <a:cubicBezTo>
                      <a:pt x="114" y="81"/>
                      <a:pt x="101" y="68"/>
                      <a:pt x="85" y="68"/>
                    </a:cubicBezTo>
                    <a:moveTo>
                      <a:pt x="122" y="46"/>
                    </a:move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53"/>
                      <a:pt x="100" y="60"/>
                      <a:pt x="95" y="65"/>
                    </a:cubicBezTo>
                    <a:cubicBezTo>
                      <a:pt x="109" y="69"/>
                      <a:pt x="119" y="81"/>
                      <a:pt x="119" y="97"/>
                    </a:cubicBezTo>
                    <a:cubicBezTo>
                      <a:pt x="119" y="104"/>
                      <a:pt x="119" y="104"/>
                      <a:pt x="119" y="104"/>
                    </a:cubicBezTo>
                    <a:cubicBezTo>
                      <a:pt x="137" y="103"/>
                      <a:pt x="148" y="98"/>
                      <a:pt x="148" y="97"/>
                    </a:cubicBezTo>
                    <a:cubicBezTo>
                      <a:pt x="150" y="97"/>
                      <a:pt x="150" y="97"/>
                      <a:pt x="150" y="97"/>
                    </a:cubicBezTo>
                    <a:cubicBezTo>
                      <a:pt x="150" y="97"/>
                      <a:pt x="150" y="97"/>
                      <a:pt x="150" y="97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58"/>
                      <a:pt x="137" y="46"/>
                      <a:pt x="122" y="46"/>
                    </a:cubicBezTo>
                    <a:moveTo>
                      <a:pt x="38" y="44"/>
                    </a:moveTo>
                    <a:cubicBezTo>
                      <a:pt x="42" y="44"/>
                      <a:pt x="46" y="43"/>
                      <a:pt x="49" y="41"/>
                    </a:cubicBezTo>
                    <a:cubicBezTo>
                      <a:pt x="50" y="34"/>
                      <a:pt x="54" y="28"/>
                      <a:pt x="60" y="24"/>
                    </a:cubicBezTo>
                    <a:cubicBezTo>
                      <a:pt x="60" y="23"/>
                      <a:pt x="60" y="23"/>
                      <a:pt x="60" y="22"/>
                    </a:cubicBezTo>
                    <a:cubicBezTo>
                      <a:pt x="60" y="10"/>
                      <a:pt x="50" y="0"/>
                      <a:pt x="38" y="0"/>
                    </a:cubicBezTo>
                    <a:cubicBezTo>
                      <a:pt x="25" y="0"/>
                      <a:pt x="16" y="10"/>
                      <a:pt x="16" y="22"/>
                    </a:cubicBezTo>
                    <a:cubicBezTo>
                      <a:pt x="16" y="34"/>
                      <a:pt x="25" y="44"/>
                      <a:pt x="38" y="44"/>
                    </a:cubicBezTo>
                    <a:moveTo>
                      <a:pt x="57" y="65"/>
                    </a:moveTo>
                    <a:cubicBezTo>
                      <a:pt x="52" y="60"/>
                      <a:pt x="49" y="53"/>
                      <a:pt x="49" y="46"/>
                    </a:cubicBezTo>
                    <a:cubicBezTo>
                      <a:pt x="48" y="46"/>
                      <a:pt x="48" y="46"/>
                      <a:pt x="47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13" y="46"/>
                      <a:pt x="0" y="58"/>
                      <a:pt x="0" y="74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14" y="101"/>
                      <a:pt x="24" y="103"/>
                      <a:pt x="33" y="103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81"/>
                      <a:pt x="44" y="69"/>
                      <a:pt x="57" y="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1" name="Freeform 113"/>
              <p:cNvSpPr>
                <a:spLocks noEditPoints="1"/>
              </p:cNvSpPr>
              <p:nvPr/>
            </p:nvSpPr>
            <p:spPr bwMode="auto">
              <a:xfrm>
                <a:off x="4619607" y="1636711"/>
                <a:ext cx="104775" cy="60325"/>
              </a:xfrm>
              <a:custGeom>
                <a:avLst/>
                <a:gdLst>
                  <a:gd name="T0" fmla="*/ 46 w 113"/>
                  <a:gd name="T1" fmla="*/ 63 h 64"/>
                  <a:gd name="T2" fmla="*/ 47 w 113"/>
                  <a:gd name="T3" fmla="*/ 64 h 64"/>
                  <a:gd name="T4" fmla="*/ 111 w 113"/>
                  <a:gd name="T5" fmla="*/ 64 h 64"/>
                  <a:gd name="T6" fmla="*/ 112 w 113"/>
                  <a:gd name="T7" fmla="*/ 63 h 64"/>
                  <a:gd name="T8" fmla="*/ 113 w 113"/>
                  <a:gd name="T9" fmla="*/ 61 h 64"/>
                  <a:gd name="T10" fmla="*/ 91 w 113"/>
                  <a:gd name="T11" fmla="*/ 17 h 64"/>
                  <a:gd name="T12" fmla="*/ 44 w 113"/>
                  <a:gd name="T13" fmla="*/ 0 h 64"/>
                  <a:gd name="T14" fmla="*/ 1 w 113"/>
                  <a:gd name="T15" fmla="*/ 15 h 64"/>
                  <a:gd name="T16" fmla="*/ 0 w 113"/>
                  <a:gd name="T17" fmla="*/ 17 h 64"/>
                  <a:gd name="T18" fmla="*/ 1 w 113"/>
                  <a:gd name="T19" fmla="*/ 18 h 64"/>
                  <a:gd name="T20" fmla="*/ 46 w 113"/>
                  <a:gd name="T21" fmla="*/ 63 h 64"/>
                  <a:gd name="T22" fmla="*/ 37 w 113"/>
                  <a:gd name="T23" fmla="*/ 39 h 64"/>
                  <a:gd name="T24" fmla="*/ 56 w 113"/>
                  <a:gd name="T25" fmla="*/ 12 h 64"/>
                  <a:gd name="T26" fmla="*/ 62 w 113"/>
                  <a:gd name="T27" fmla="*/ 14 h 64"/>
                  <a:gd name="T28" fmla="*/ 42 w 113"/>
                  <a:gd name="T29" fmla="*/ 43 h 64"/>
                  <a:gd name="T30" fmla="*/ 37 w 113"/>
                  <a:gd name="T31" fmla="*/ 39 h 64"/>
                  <a:gd name="T32" fmla="*/ 44 w 113"/>
                  <a:gd name="T33" fmla="*/ 11 h 64"/>
                  <a:gd name="T34" fmla="*/ 46 w 113"/>
                  <a:gd name="T35" fmla="*/ 11 h 64"/>
                  <a:gd name="T36" fmla="*/ 31 w 113"/>
                  <a:gd name="T37" fmla="*/ 33 h 64"/>
                  <a:gd name="T38" fmla="*/ 26 w 113"/>
                  <a:gd name="T39" fmla="*/ 28 h 64"/>
                  <a:gd name="T40" fmla="*/ 38 w 113"/>
                  <a:gd name="T41" fmla="*/ 11 h 64"/>
                  <a:gd name="T42" fmla="*/ 44 w 113"/>
                  <a:gd name="T43" fmla="*/ 11 h 64"/>
                  <a:gd name="T44" fmla="*/ 26 w 113"/>
                  <a:gd name="T45" fmla="*/ 14 h 64"/>
                  <a:gd name="T46" fmla="*/ 20 w 113"/>
                  <a:gd name="T47" fmla="*/ 22 h 64"/>
                  <a:gd name="T48" fmla="*/ 16 w 113"/>
                  <a:gd name="T49" fmla="*/ 18 h 64"/>
                  <a:gd name="T50" fmla="*/ 24 w 113"/>
                  <a:gd name="T51" fmla="*/ 14 h 64"/>
                  <a:gd name="T52" fmla="*/ 26 w 113"/>
                  <a:gd name="T53" fmla="*/ 14 h 64"/>
                  <a:gd name="T54" fmla="*/ 80 w 113"/>
                  <a:gd name="T55" fmla="*/ 53 h 64"/>
                  <a:gd name="T56" fmla="*/ 92 w 113"/>
                  <a:gd name="T57" fmla="*/ 35 h 64"/>
                  <a:gd name="T58" fmla="*/ 94 w 113"/>
                  <a:gd name="T59" fmla="*/ 39 h 64"/>
                  <a:gd name="T60" fmla="*/ 84 w 113"/>
                  <a:gd name="T61" fmla="*/ 53 h 64"/>
                  <a:gd name="T62" fmla="*/ 80 w 113"/>
                  <a:gd name="T63" fmla="*/ 53 h 64"/>
                  <a:gd name="T64" fmla="*/ 95 w 113"/>
                  <a:gd name="T65" fmla="*/ 53 h 64"/>
                  <a:gd name="T66" fmla="*/ 98 w 113"/>
                  <a:gd name="T67" fmla="*/ 47 h 64"/>
                  <a:gd name="T68" fmla="*/ 100 w 113"/>
                  <a:gd name="T69" fmla="*/ 53 h 64"/>
                  <a:gd name="T70" fmla="*/ 95 w 113"/>
                  <a:gd name="T71" fmla="*/ 53 h 64"/>
                  <a:gd name="T72" fmla="*/ 63 w 113"/>
                  <a:gd name="T73" fmla="*/ 53 h 64"/>
                  <a:gd name="T74" fmla="*/ 82 w 113"/>
                  <a:gd name="T75" fmla="*/ 25 h 64"/>
                  <a:gd name="T76" fmla="*/ 83 w 113"/>
                  <a:gd name="T77" fmla="*/ 26 h 64"/>
                  <a:gd name="T78" fmla="*/ 86 w 113"/>
                  <a:gd name="T79" fmla="*/ 28 h 64"/>
                  <a:gd name="T80" fmla="*/ 70 w 113"/>
                  <a:gd name="T81" fmla="*/ 53 h 64"/>
                  <a:gd name="T82" fmla="*/ 63 w 113"/>
                  <a:gd name="T83" fmla="*/ 53 h 64"/>
                  <a:gd name="T84" fmla="*/ 53 w 113"/>
                  <a:gd name="T85" fmla="*/ 53 h 64"/>
                  <a:gd name="T86" fmla="*/ 51 w 113"/>
                  <a:gd name="T87" fmla="*/ 53 h 64"/>
                  <a:gd name="T88" fmla="*/ 48 w 113"/>
                  <a:gd name="T89" fmla="*/ 50 h 64"/>
                  <a:gd name="T90" fmla="*/ 70 w 113"/>
                  <a:gd name="T91" fmla="*/ 17 h 64"/>
                  <a:gd name="T92" fmla="*/ 75 w 113"/>
                  <a:gd name="T93" fmla="*/ 20 h 64"/>
                  <a:gd name="T94" fmla="*/ 53 w 113"/>
                  <a:gd name="T95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3" h="64">
                    <a:moveTo>
                      <a:pt x="46" y="63"/>
                    </a:moveTo>
                    <a:cubicBezTo>
                      <a:pt x="46" y="63"/>
                      <a:pt x="47" y="64"/>
                      <a:pt x="47" y="64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11" y="64"/>
                      <a:pt x="112" y="63"/>
                      <a:pt x="112" y="63"/>
                    </a:cubicBezTo>
                    <a:cubicBezTo>
                      <a:pt x="113" y="63"/>
                      <a:pt x="113" y="62"/>
                      <a:pt x="113" y="61"/>
                    </a:cubicBezTo>
                    <a:cubicBezTo>
                      <a:pt x="111" y="44"/>
                      <a:pt x="103" y="29"/>
                      <a:pt x="91" y="17"/>
                    </a:cubicBezTo>
                    <a:cubicBezTo>
                      <a:pt x="78" y="6"/>
                      <a:pt x="62" y="0"/>
                      <a:pt x="44" y="0"/>
                    </a:cubicBezTo>
                    <a:cubicBezTo>
                      <a:pt x="29" y="0"/>
                      <a:pt x="13" y="5"/>
                      <a:pt x="1" y="15"/>
                    </a:cubicBezTo>
                    <a:cubicBezTo>
                      <a:pt x="1" y="15"/>
                      <a:pt x="0" y="16"/>
                      <a:pt x="0" y="17"/>
                    </a:cubicBezTo>
                    <a:cubicBezTo>
                      <a:pt x="0" y="17"/>
                      <a:pt x="1" y="18"/>
                      <a:pt x="1" y="18"/>
                    </a:cubicBezTo>
                    <a:lnTo>
                      <a:pt x="46" y="63"/>
                    </a:lnTo>
                    <a:close/>
                    <a:moveTo>
                      <a:pt x="37" y="39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12"/>
                      <a:pt x="60" y="13"/>
                      <a:pt x="62" y="14"/>
                    </a:cubicBezTo>
                    <a:cubicBezTo>
                      <a:pt x="42" y="43"/>
                      <a:pt x="42" y="43"/>
                      <a:pt x="42" y="43"/>
                    </a:cubicBezTo>
                    <a:lnTo>
                      <a:pt x="37" y="39"/>
                    </a:lnTo>
                    <a:close/>
                    <a:moveTo>
                      <a:pt x="44" y="11"/>
                    </a:moveTo>
                    <a:cubicBezTo>
                      <a:pt x="45" y="11"/>
                      <a:pt x="45" y="11"/>
                      <a:pt x="46" y="1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1"/>
                      <a:pt x="42" y="11"/>
                      <a:pt x="44" y="11"/>
                    </a:cubicBezTo>
                    <a:moveTo>
                      <a:pt x="26" y="14"/>
                    </a:move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9" y="17"/>
                      <a:pt x="22" y="15"/>
                      <a:pt x="24" y="14"/>
                    </a:cubicBezTo>
                    <a:cubicBezTo>
                      <a:pt x="25" y="14"/>
                      <a:pt x="26" y="14"/>
                      <a:pt x="26" y="14"/>
                    </a:cubicBezTo>
                    <a:moveTo>
                      <a:pt x="80" y="53"/>
                    </a:moveTo>
                    <a:cubicBezTo>
                      <a:pt x="92" y="35"/>
                      <a:pt x="92" y="35"/>
                      <a:pt x="92" y="35"/>
                    </a:cubicBezTo>
                    <a:cubicBezTo>
                      <a:pt x="92" y="36"/>
                      <a:pt x="93" y="38"/>
                      <a:pt x="94" y="39"/>
                    </a:cubicBezTo>
                    <a:cubicBezTo>
                      <a:pt x="84" y="53"/>
                      <a:pt x="84" y="53"/>
                      <a:pt x="84" y="53"/>
                    </a:cubicBezTo>
                    <a:lnTo>
                      <a:pt x="80" y="53"/>
                    </a:lnTo>
                    <a:close/>
                    <a:moveTo>
                      <a:pt x="95" y="53"/>
                    </a:moveTo>
                    <a:cubicBezTo>
                      <a:pt x="98" y="47"/>
                      <a:pt x="98" y="47"/>
                      <a:pt x="98" y="47"/>
                    </a:cubicBezTo>
                    <a:cubicBezTo>
                      <a:pt x="99" y="49"/>
                      <a:pt x="99" y="51"/>
                      <a:pt x="100" y="53"/>
                    </a:cubicBezTo>
                    <a:lnTo>
                      <a:pt x="95" y="53"/>
                    </a:lnTo>
                    <a:close/>
                    <a:moveTo>
                      <a:pt x="63" y="53"/>
                    </a:move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5"/>
                      <a:pt x="83" y="26"/>
                      <a:pt x="83" y="26"/>
                    </a:cubicBezTo>
                    <a:cubicBezTo>
                      <a:pt x="84" y="27"/>
                      <a:pt x="85" y="28"/>
                      <a:pt x="86" y="28"/>
                    </a:cubicBezTo>
                    <a:cubicBezTo>
                      <a:pt x="70" y="53"/>
                      <a:pt x="70" y="53"/>
                      <a:pt x="70" y="53"/>
                    </a:cubicBezTo>
                    <a:lnTo>
                      <a:pt x="63" y="53"/>
                    </a:lnTo>
                    <a:close/>
                    <a:moveTo>
                      <a:pt x="53" y="53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1" y="18"/>
                      <a:pt x="73" y="19"/>
                      <a:pt x="75" y="20"/>
                    </a:cubicBezTo>
                    <a:lnTo>
                      <a:pt x="5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2" name="Freeform 114"/>
              <p:cNvSpPr>
                <a:spLocks noEditPoints="1"/>
              </p:cNvSpPr>
              <p:nvPr/>
            </p:nvSpPr>
            <p:spPr bwMode="auto">
              <a:xfrm>
                <a:off x="4597382" y="1660524"/>
                <a:ext cx="57150" cy="92075"/>
              </a:xfrm>
              <a:custGeom>
                <a:avLst/>
                <a:gdLst>
                  <a:gd name="T0" fmla="*/ 61 w 62"/>
                  <a:gd name="T1" fmla="*/ 43 h 99"/>
                  <a:gd name="T2" fmla="*/ 18 w 62"/>
                  <a:gd name="T3" fmla="*/ 0 h 99"/>
                  <a:gd name="T4" fmla="*/ 16 w 62"/>
                  <a:gd name="T5" fmla="*/ 0 h 99"/>
                  <a:gd name="T6" fmla="*/ 15 w 62"/>
                  <a:gd name="T7" fmla="*/ 1 h 99"/>
                  <a:gd name="T8" fmla="*/ 0 w 62"/>
                  <a:gd name="T9" fmla="*/ 44 h 99"/>
                  <a:gd name="T10" fmla="*/ 26 w 62"/>
                  <a:gd name="T11" fmla="*/ 98 h 99"/>
                  <a:gd name="T12" fmla="*/ 28 w 62"/>
                  <a:gd name="T13" fmla="*/ 99 h 99"/>
                  <a:gd name="T14" fmla="*/ 28 w 62"/>
                  <a:gd name="T15" fmla="*/ 99 h 99"/>
                  <a:gd name="T16" fmla="*/ 29 w 62"/>
                  <a:gd name="T17" fmla="*/ 98 h 99"/>
                  <a:gd name="T18" fmla="*/ 61 w 62"/>
                  <a:gd name="T19" fmla="*/ 46 h 99"/>
                  <a:gd name="T20" fmla="*/ 61 w 62"/>
                  <a:gd name="T21" fmla="*/ 43 h 99"/>
                  <a:gd name="T22" fmla="*/ 48 w 62"/>
                  <a:gd name="T23" fmla="*/ 46 h 99"/>
                  <a:gd name="T24" fmla="*/ 26 w 62"/>
                  <a:gd name="T25" fmla="*/ 83 h 99"/>
                  <a:gd name="T26" fmla="*/ 17 w 62"/>
                  <a:gd name="T27" fmla="*/ 70 h 99"/>
                  <a:gd name="T28" fmla="*/ 11 w 62"/>
                  <a:gd name="T29" fmla="*/ 44 h 99"/>
                  <a:gd name="T30" fmla="*/ 14 w 62"/>
                  <a:gd name="T31" fmla="*/ 24 h 99"/>
                  <a:gd name="T32" fmla="*/ 18 w 62"/>
                  <a:gd name="T33" fmla="*/ 16 h 99"/>
                  <a:gd name="T34" fmla="*/ 48 w 62"/>
                  <a:gd name="T35" fmla="*/ 4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99">
                    <a:moveTo>
                      <a:pt x="61" y="43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5" y="13"/>
                      <a:pt x="0" y="28"/>
                      <a:pt x="0" y="44"/>
                    </a:cubicBezTo>
                    <a:cubicBezTo>
                      <a:pt x="0" y="65"/>
                      <a:pt x="9" y="85"/>
                      <a:pt x="26" y="98"/>
                    </a:cubicBezTo>
                    <a:cubicBezTo>
                      <a:pt x="27" y="98"/>
                      <a:pt x="27" y="99"/>
                      <a:pt x="28" y="99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8" y="98"/>
                      <a:pt x="29" y="98"/>
                      <a:pt x="29" y="98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2" y="45"/>
                      <a:pt x="61" y="44"/>
                      <a:pt x="61" y="43"/>
                    </a:cubicBezTo>
                    <a:moveTo>
                      <a:pt x="48" y="46"/>
                    </a:moveTo>
                    <a:cubicBezTo>
                      <a:pt x="26" y="83"/>
                      <a:pt x="26" y="83"/>
                      <a:pt x="26" y="83"/>
                    </a:cubicBezTo>
                    <a:cubicBezTo>
                      <a:pt x="22" y="79"/>
                      <a:pt x="19" y="75"/>
                      <a:pt x="17" y="70"/>
                    </a:cubicBezTo>
                    <a:cubicBezTo>
                      <a:pt x="13" y="62"/>
                      <a:pt x="11" y="53"/>
                      <a:pt x="11" y="44"/>
                    </a:cubicBezTo>
                    <a:cubicBezTo>
                      <a:pt x="11" y="37"/>
                      <a:pt x="12" y="30"/>
                      <a:pt x="14" y="24"/>
                    </a:cubicBezTo>
                    <a:cubicBezTo>
                      <a:pt x="15" y="21"/>
                      <a:pt x="16" y="18"/>
                      <a:pt x="18" y="16"/>
                    </a:cubicBezTo>
                    <a:lnTo>
                      <a:pt x="4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3" name="Freeform 115"/>
              <p:cNvSpPr>
                <a:spLocks/>
              </p:cNvSpPr>
              <p:nvPr/>
            </p:nvSpPr>
            <p:spPr bwMode="auto">
              <a:xfrm>
                <a:off x="4632307" y="1706560"/>
                <a:ext cx="92075" cy="58738"/>
              </a:xfrm>
              <a:custGeom>
                <a:avLst/>
                <a:gdLst>
                  <a:gd name="T0" fmla="*/ 97 w 99"/>
                  <a:gd name="T1" fmla="*/ 0 h 64"/>
                  <a:gd name="T2" fmla="*/ 34 w 99"/>
                  <a:gd name="T3" fmla="*/ 0 h 64"/>
                  <a:gd name="T4" fmla="*/ 33 w 99"/>
                  <a:gd name="T5" fmla="*/ 1 h 64"/>
                  <a:gd name="T6" fmla="*/ 0 w 99"/>
                  <a:gd name="T7" fmla="*/ 54 h 64"/>
                  <a:gd name="T8" fmla="*/ 0 w 99"/>
                  <a:gd name="T9" fmla="*/ 56 h 64"/>
                  <a:gd name="T10" fmla="*/ 1 w 99"/>
                  <a:gd name="T11" fmla="*/ 57 h 64"/>
                  <a:gd name="T12" fmla="*/ 30 w 99"/>
                  <a:gd name="T13" fmla="*/ 64 h 64"/>
                  <a:gd name="T14" fmla="*/ 77 w 99"/>
                  <a:gd name="T15" fmla="*/ 46 h 64"/>
                  <a:gd name="T16" fmla="*/ 99 w 99"/>
                  <a:gd name="T17" fmla="*/ 2 h 64"/>
                  <a:gd name="T18" fmla="*/ 98 w 99"/>
                  <a:gd name="T19" fmla="*/ 1 h 64"/>
                  <a:gd name="T20" fmla="*/ 97 w 99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" h="64">
                    <a:moveTo>
                      <a:pt x="9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5"/>
                      <a:pt x="0" y="56"/>
                    </a:cubicBezTo>
                    <a:cubicBezTo>
                      <a:pt x="0" y="56"/>
                      <a:pt x="0" y="57"/>
                      <a:pt x="1" y="57"/>
                    </a:cubicBezTo>
                    <a:cubicBezTo>
                      <a:pt x="10" y="61"/>
                      <a:pt x="20" y="64"/>
                      <a:pt x="30" y="64"/>
                    </a:cubicBezTo>
                    <a:cubicBezTo>
                      <a:pt x="48" y="64"/>
                      <a:pt x="64" y="57"/>
                      <a:pt x="77" y="46"/>
                    </a:cubicBezTo>
                    <a:cubicBezTo>
                      <a:pt x="89" y="35"/>
                      <a:pt x="97" y="19"/>
                      <a:pt x="99" y="2"/>
                    </a:cubicBezTo>
                    <a:cubicBezTo>
                      <a:pt x="99" y="2"/>
                      <a:pt x="99" y="1"/>
                      <a:pt x="98" y="1"/>
                    </a:cubicBezTo>
                    <a:cubicBezTo>
                      <a:pt x="98" y="0"/>
                      <a:pt x="97" y="0"/>
                      <a:pt x="9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4" name="Freeform 116"/>
              <p:cNvSpPr>
                <a:spLocks noEditPoints="1"/>
              </p:cNvSpPr>
              <p:nvPr/>
            </p:nvSpPr>
            <p:spPr bwMode="auto">
              <a:xfrm>
                <a:off x="5089505" y="2781298"/>
                <a:ext cx="104775" cy="58738"/>
              </a:xfrm>
              <a:custGeom>
                <a:avLst/>
                <a:gdLst>
                  <a:gd name="T0" fmla="*/ 46 w 113"/>
                  <a:gd name="T1" fmla="*/ 63 h 64"/>
                  <a:gd name="T2" fmla="*/ 47 w 113"/>
                  <a:gd name="T3" fmla="*/ 64 h 64"/>
                  <a:gd name="T4" fmla="*/ 111 w 113"/>
                  <a:gd name="T5" fmla="*/ 64 h 64"/>
                  <a:gd name="T6" fmla="*/ 112 w 113"/>
                  <a:gd name="T7" fmla="*/ 63 h 64"/>
                  <a:gd name="T8" fmla="*/ 113 w 113"/>
                  <a:gd name="T9" fmla="*/ 61 h 64"/>
                  <a:gd name="T10" fmla="*/ 90 w 113"/>
                  <a:gd name="T11" fmla="*/ 17 h 64"/>
                  <a:gd name="T12" fmla="*/ 44 w 113"/>
                  <a:gd name="T13" fmla="*/ 0 h 64"/>
                  <a:gd name="T14" fmla="*/ 1 w 113"/>
                  <a:gd name="T15" fmla="*/ 15 h 64"/>
                  <a:gd name="T16" fmla="*/ 0 w 113"/>
                  <a:gd name="T17" fmla="*/ 17 h 64"/>
                  <a:gd name="T18" fmla="*/ 1 w 113"/>
                  <a:gd name="T19" fmla="*/ 18 h 64"/>
                  <a:gd name="T20" fmla="*/ 46 w 113"/>
                  <a:gd name="T21" fmla="*/ 63 h 64"/>
                  <a:gd name="T22" fmla="*/ 37 w 113"/>
                  <a:gd name="T23" fmla="*/ 39 h 64"/>
                  <a:gd name="T24" fmla="*/ 55 w 113"/>
                  <a:gd name="T25" fmla="*/ 12 h 64"/>
                  <a:gd name="T26" fmla="*/ 62 w 113"/>
                  <a:gd name="T27" fmla="*/ 14 h 64"/>
                  <a:gd name="T28" fmla="*/ 42 w 113"/>
                  <a:gd name="T29" fmla="*/ 43 h 64"/>
                  <a:gd name="T30" fmla="*/ 37 w 113"/>
                  <a:gd name="T31" fmla="*/ 39 h 64"/>
                  <a:gd name="T32" fmla="*/ 44 w 113"/>
                  <a:gd name="T33" fmla="*/ 11 h 64"/>
                  <a:gd name="T34" fmla="*/ 46 w 113"/>
                  <a:gd name="T35" fmla="*/ 11 h 64"/>
                  <a:gd name="T36" fmla="*/ 31 w 113"/>
                  <a:gd name="T37" fmla="*/ 33 h 64"/>
                  <a:gd name="T38" fmla="*/ 26 w 113"/>
                  <a:gd name="T39" fmla="*/ 28 h 64"/>
                  <a:gd name="T40" fmla="*/ 38 w 113"/>
                  <a:gd name="T41" fmla="*/ 11 h 64"/>
                  <a:gd name="T42" fmla="*/ 44 w 113"/>
                  <a:gd name="T43" fmla="*/ 11 h 64"/>
                  <a:gd name="T44" fmla="*/ 26 w 113"/>
                  <a:gd name="T45" fmla="*/ 14 h 64"/>
                  <a:gd name="T46" fmla="*/ 20 w 113"/>
                  <a:gd name="T47" fmla="*/ 22 h 64"/>
                  <a:gd name="T48" fmla="*/ 16 w 113"/>
                  <a:gd name="T49" fmla="*/ 18 h 64"/>
                  <a:gd name="T50" fmla="*/ 24 w 113"/>
                  <a:gd name="T51" fmla="*/ 14 h 64"/>
                  <a:gd name="T52" fmla="*/ 26 w 113"/>
                  <a:gd name="T53" fmla="*/ 14 h 64"/>
                  <a:gd name="T54" fmla="*/ 80 w 113"/>
                  <a:gd name="T55" fmla="*/ 53 h 64"/>
                  <a:gd name="T56" fmla="*/ 91 w 113"/>
                  <a:gd name="T57" fmla="*/ 35 h 64"/>
                  <a:gd name="T58" fmla="*/ 94 w 113"/>
                  <a:gd name="T59" fmla="*/ 39 h 64"/>
                  <a:gd name="T60" fmla="*/ 84 w 113"/>
                  <a:gd name="T61" fmla="*/ 53 h 64"/>
                  <a:gd name="T62" fmla="*/ 80 w 113"/>
                  <a:gd name="T63" fmla="*/ 53 h 64"/>
                  <a:gd name="T64" fmla="*/ 94 w 113"/>
                  <a:gd name="T65" fmla="*/ 53 h 64"/>
                  <a:gd name="T66" fmla="*/ 98 w 113"/>
                  <a:gd name="T67" fmla="*/ 47 h 64"/>
                  <a:gd name="T68" fmla="*/ 100 w 113"/>
                  <a:gd name="T69" fmla="*/ 53 h 64"/>
                  <a:gd name="T70" fmla="*/ 94 w 113"/>
                  <a:gd name="T71" fmla="*/ 53 h 64"/>
                  <a:gd name="T72" fmla="*/ 63 w 113"/>
                  <a:gd name="T73" fmla="*/ 53 h 64"/>
                  <a:gd name="T74" fmla="*/ 82 w 113"/>
                  <a:gd name="T75" fmla="*/ 25 h 64"/>
                  <a:gd name="T76" fmla="*/ 83 w 113"/>
                  <a:gd name="T77" fmla="*/ 26 h 64"/>
                  <a:gd name="T78" fmla="*/ 86 w 113"/>
                  <a:gd name="T79" fmla="*/ 29 h 64"/>
                  <a:gd name="T80" fmla="*/ 70 w 113"/>
                  <a:gd name="T81" fmla="*/ 53 h 64"/>
                  <a:gd name="T82" fmla="*/ 63 w 113"/>
                  <a:gd name="T83" fmla="*/ 53 h 64"/>
                  <a:gd name="T84" fmla="*/ 53 w 113"/>
                  <a:gd name="T85" fmla="*/ 53 h 64"/>
                  <a:gd name="T86" fmla="*/ 51 w 113"/>
                  <a:gd name="T87" fmla="*/ 53 h 64"/>
                  <a:gd name="T88" fmla="*/ 48 w 113"/>
                  <a:gd name="T89" fmla="*/ 50 h 64"/>
                  <a:gd name="T90" fmla="*/ 70 w 113"/>
                  <a:gd name="T91" fmla="*/ 17 h 64"/>
                  <a:gd name="T92" fmla="*/ 75 w 113"/>
                  <a:gd name="T93" fmla="*/ 20 h 64"/>
                  <a:gd name="T94" fmla="*/ 53 w 113"/>
                  <a:gd name="T95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3" h="64">
                    <a:moveTo>
                      <a:pt x="46" y="63"/>
                    </a:moveTo>
                    <a:cubicBezTo>
                      <a:pt x="46" y="63"/>
                      <a:pt x="47" y="64"/>
                      <a:pt x="47" y="64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11" y="64"/>
                      <a:pt x="112" y="63"/>
                      <a:pt x="112" y="63"/>
                    </a:cubicBezTo>
                    <a:cubicBezTo>
                      <a:pt x="113" y="63"/>
                      <a:pt x="113" y="62"/>
                      <a:pt x="113" y="61"/>
                    </a:cubicBezTo>
                    <a:cubicBezTo>
                      <a:pt x="111" y="44"/>
                      <a:pt x="103" y="29"/>
                      <a:pt x="90" y="17"/>
                    </a:cubicBezTo>
                    <a:cubicBezTo>
                      <a:pt x="78" y="6"/>
                      <a:pt x="61" y="0"/>
                      <a:pt x="44" y="0"/>
                    </a:cubicBezTo>
                    <a:cubicBezTo>
                      <a:pt x="29" y="0"/>
                      <a:pt x="13" y="5"/>
                      <a:pt x="1" y="15"/>
                    </a:cubicBezTo>
                    <a:cubicBezTo>
                      <a:pt x="1" y="15"/>
                      <a:pt x="0" y="16"/>
                      <a:pt x="0" y="17"/>
                    </a:cubicBezTo>
                    <a:cubicBezTo>
                      <a:pt x="0" y="17"/>
                      <a:pt x="0" y="18"/>
                      <a:pt x="1" y="18"/>
                    </a:cubicBezTo>
                    <a:lnTo>
                      <a:pt x="46" y="63"/>
                    </a:lnTo>
                    <a:close/>
                    <a:moveTo>
                      <a:pt x="37" y="39"/>
                    </a:moveTo>
                    <a:cubicBezTo>
                      <a:pt x="55" y="12"/>
                      <a:pt x="55" y="12"/>
                      <a:pt x="55" y="12"/>
                    </a:cubicBezTo>
                    <a:cubicBezTo>
                      <a:pt x="57" y="12"/>
                      <a:pt x="60" y="13"/>
                      <a:pt x="62" y="14"/>
                    </a:cubicBezTo>
                    <a:cubicBezTo>
                      <a:pt x="42" y="43"/>
                      <a:pt x="42" y="43"/>
                      <a:pt x="42" y="43"/>
                    </a:cubicBezTo>
                    <a:lnTo>
                      <a:pt x="37" y="39"/>
                    </a:lnTo>
                    <a:close/>
                    <a:moveTo>
                      <a:pt x="44" y="11"/>
                    </a:moveTo>
                    <a:cubicBezTo>
                      <a:pt x="45" y="11"/>
                      <a:pt x="45" y="11"/>
                      <a:pt x="46" y="1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1"/>
                      <a:pt x="42" y="11"/>
                      <a:pt x="44" y="11"/>
                    </a:cubicBezTo>
                    <a:moveTo>
                      <a:pt x="26" y="14"/>
                    </a:move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9" y="17"/>
                      <a:pt x="22" y="15"/>
                      <a:pt x="24" y="14"/>
                    </a:cubicBezTo>
                    <a:cubicBezTo>
                      <a:pt x="25" y="14"/>
                      <a:pt x="25" y="14"/>
                      <a:pt x="26" y="14"/>
                    </a:cubicBezTo>
                    <a:moveTo>
                      <a:pt x="80" y="53"/>
                    </a:moveTo>
                    <a:cubicBezTo>
                      <a:pt x="91" y="35"/>
                      <a:pt x="91" y="35"/>
                      <a:pt x="91" y="35"/>
                    </a:cubicBezTo>
                    <a:cubicBezTo>
                      <a:pt x="92" y="36"/>
                      <a:pt x="93" y="38"/>
                      <a:pt x="94" y="39"/>
                    </a:cubicBezTo>
                    <a:cubicBezTo>
                      <a:pt x="84" y="53"/>
                      <a:pt x="84" y="53"/>
                      <a:pt x="84" y="53"/>
                    </a:cubicBezTo>
                    <a:lnTo>
                      <a:pt x="80" y="53"/>
                    </a:lnTo>
                    <a:close/>
                    <a:moveTo>
                      <a:pt x="94" y="53"/>
                    </a:moveTo>
                    <a:cubicBezTo>
                      <a:pt x="98" y="47"/>
                      <a:pt x="98" y="47"/>
                      <a:pt x="98" y="47"/>
                    </a:cubicBezTo>
                    <a:cubicBezTo>
                      <a:pt x="99" y="49"/>
                      <a:pt x="99" y="51"/>
                      <a:pt x="100" y="53"/>
                    </a:cubicBezTo>
                    <a:lnTo>
                      <a:pt x="94" y="53"/>
                    </a:lnTo>
                    <a:close/>
                    <a:moveTo>
                      <a:pt x="63" y="53"/>
                    </a:move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5"/>
                      <a:pt x="83" y="26"/>
                      <a:pt x="83" y="26"/>
                    </a:cubicBezTo>
                    <a:cubicBezTo>
                      <a:pt x="84" y="27"/>
                      <a:pt x="85" y="28"/>
                      <a:pt x="86" y="29"/>
                    </a:cubicBezTo>
                    <a:cubicBezTo>
                      <a:pt x="70" y="53"/>
                      <a:pt x="70" y="53"/>
                      <a:pt x="70" y="53"/>
                    </a:cubicBezTo>
                    <a:lnTo>
                      <a:pt x="63" y="53"/>
                    </a:lnTo>
                    <a:close/>
                    <a:moveTo>
                      <a:pt x="53" y="53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1" y="18"/>
                      <a:pt x="73" y="19"/>
                      <a:pt x="75" y="20"/>
                    </a:cubicBezTo>
                    <a:lnTo>
                      <a:pt x="5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5" name="Freeform 117"/>
              <p:cNvSpPr>
                <a:spLocks noEditPoints="1"/>
              </p:cNvSpPr>
              <p:nvPr/>
            </p:nvSpPr>
            <p:spPr bwMode="auto">
              <a:xfrm>
                <a:off x="5065693" y="2805110"/>
                <a:ext cx="58738" cy="92075"/>
              </a:xfrm>
              <a:custGeom>
                <a:avLst/>
                <a:gdLst>
                  <a:gd name="T0" fmla="*/ 62 w 62"/>
                  <a:gd name="T1" fmla="*/ 43 h 99"/>
                  <a:gd name="T2" fmla="*/ 19 w 62"/>
                  <a:gd name="T3" fmla="*/ 0 h 99"/>
                  <a:gd name="T4" fmla="*/ 17 w 62"/>
                  <a:gd name="T5" fmla="*/ 0 h 99"/>
                  <a:gd name="T6" fmla="*/ 16 w 62"/>
                  <a:gd name="T7" fmla="*/ 1 h 99"/>
                  <a:gd name="T8" fmla="*/ 0 w 62"/>
                  <a:gd name="T9" fmla="*/ 44 h 99"/>
                  <a:gd name="T10" fmla="*/ 27 w 62"/>
                  <a:gd name="T11" fmla="*/ 98 h 99"/>
                  <a:gd name="T12" fmla="*/ 28 w 62"/>
                  <a:gd name="T13" fmla="*/ 99 h 99"/>
                  <a:gd name="T14" fmla="*/ 29 w 62"/>
                  <a:gd name="T15" fmla="*/ 99 h 99"/>
                  <a:gd name="T16" fmla="*/ 30 w 62"/>
                  <a:gd name="T17" fmla="*/ 98 h 99"/>
                  <a:gd name="T18" fmla="*/ 62 w 62"/>
                  <a:gd name="T19" fmla="*/ 46 h 99"/>
                  <a:gd name="T20" fmla="*/ 62 w 62"/>
                  <a:gd name="T21" fmla="*/ 43 h 99"/>
                  <a:gd name="T22" fmla="*/ 49 w 62"/>
                  <a:gd name="T23" fmla="*/ 46 h 99"/>
                  <a:gd name="T24" fmla="*/ 26 w 62"/>
                  <a:gd name="T25" fmla="*/ 83 h 99"/>
                  <a:gd name="T26" fmla="*/ 18 w 62"/>
                  <a:gd name="T27" fmla="*/ 70 h 99"/>
                  <a:gd name="T28" fmla="*/ 11 w 62"/>
                  <a:gd name="T29" fmla="*/ 44 h 99"/>
                  <a:gd name="T30" fmla="*/ 15 w 62"/>
                  <a:gd name="T31" fmla="*/ 24 h 99"/>
                  <a:gd name="T32" fmla="*/ 19 w 62"/>
                  <a:gd name="T33" fmla="*/ 16 h 99"/>
                  <a:gd name="T34" fmla="*/ 49 w 62"/>
                  <a:gd name="T35" fmla="*/ 4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99">
                    <a:moveTo>
                      <a:pt x="62" y="43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7" y="0"/>
                      <a:pt x="16" y="0"/>
                      <a:pt x="16" y="1"/>
                    </a:cubicBezTo>
                    <a:cubicBezTo>
                      <a:pt x="6" y="13"/>
                      <a:pt x="0" y="28"/>
                      <a:pt x="0" y="44"/>
                    </a:cubicBezTo>
                    <a:cubicBezTo>
                      <a:pt x="0" y="65"/>
                      <a:pt x="10" y="85"/>
                      <a:pt x="27" y="98"/>
                    </a:cubicBezTo>
                    <a:cubicBezTo>
                      <a:pt x="27" y="99"/>
                      <a:pt x="28" y="99"/>
                      <a:pt x="28" y="99"/>
                    </a:cubicBezTo>
                    <a:cubicBezTo>
                      <a:pt x="29" y="99"/>
                      <a:pt x="29" y="99"/>
                      <a:pt x="29" y="99"/>
                    </a:cubicBezTo>
                    <a:cubicBezTo>
                      <a:pt x="29" y="99"/>
                      <a:pt x="30" y="98"/>
                      <a:pt x="30" y="98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62" y="45"/>
                      <a:pt x="62" y="44"/>
                      <a:pt x="62" y="43"/>
                    </a:cubicBezTo>
                    <a:moveTo>
                      <a:pt x="49" y="46"/>
                    </a:moveTo>
                    <a:cubicBezTo>
                      <a:pt x="26" y="83"/>
                      <a:pt x="26" y="83"/>
                      <a:pt x="26" y="83"/>
                    </a:cubicBezTo>
                    <a:cubicBezTo>
                      <a:pt x="23" y="79"/>
                      <a:pt x="20" y="75"/>
                      <a:pt x="18" y="70"/>
                    </a:cubicBezTo>
                    <a:cubicBezTo>
                      <a:pt x="13" y="62"/>
                      <a:pt x="11" y="53"/>
                      <a:pt x="11" y="44"/>
                    </a:cubicBezTo>
                    <a:cubicBezTo>
                      <a:pt x="11" y="37"/>
                      <a:pt x="13" y="30"/>
                      <a:pt x="15" y="24"/>
                    </a:cubicBezTo>
                    <a:cubicBezTo>
                      <a:pt x="16" y="21"/>
                      <a:pt x="17" y="18"/>
                      <a:pt x="19" y="16"/>
                    </a:cubicBezTo>
                    <a:lnTo>
                      <a:pt x="4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6" name="Freeform 118"/>
              <p:cNvSpPr>
                <a:spLocks/>
              </p:cNvSpPr>
              <p:nvPr/>
            </p:nvSpPr>
            <p:spPr bwMode="auto">
              <a:xfrm>
                <a:off x="5102205" y="2849561"/>
                <a:ext cx="92075" cy="60325"/>
              </a:xfrm>
              <a:custGeom>
                <a:avLst/>
                <a:gdLst>
                  <a:gd name="T0" fmla="*/ 98 w 100"/>
                  <a:gd name="T1" fmla="*/ 0 h 64"/>
                  <a:gd name="T2" fmla="*/ 35 w 100"/>
                  <a:gd name="T3" fmla="*/ 0 h 64"/>
                  <a:gd name="T4" fmla="*/ 33 w 100"/>
                  <a:gd name="T5" fmla="*/ 1 h 64"/>
                  <a:gd name="T6" fmla="*/ 1 w 100"/>
                  <a:gd name="T7" fmla="*/ 54 h 64"/>
                  <a:gd name="T8" fmla="*/ 1 w 100"/>
                  <a:gd name="T9" fmla="*/ 56 h 64"/>
                  <a:gd name="T10" fmla="*/ 2 w 100"/>
                  <a:gd name="T11" fmla="*/ 57 h 64"/>
                  <a:gd name="T12" fmla="*/ 31 w 100"/>
                  <a:gd name="T13" fmla="*/ 64 h 64"/>
                  <a:gd name="T14" fmla="*/ 77 w 100"/>
                  <a:gd name="T15" fmla="*/ 46 h 64"/>
                  <a:gd name="T16" fmla="*/ 100 w 100"/>
                  <a:gd name="T17" fmla="*/ 2 h 64"/>
                  <a:gd name="T18" fmla="*/ 99 w 100"/>
                  <a:gd name="T19" fmla="*/ 1 h 64"/>
                  <a:gd name="T20" fmla="*/ 98 w 100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64">
                    <a:moveTo>
                      <a:pt x="98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4" y="0"/>
                      <a:pt x="33" y="1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54"/>
                      <a:pt x="0" y="55"/>
                      <a:pt x="1" y="56"/>
                    </a:cubicBezTo>
                    <a:cubicBezTo>
                      <a:pt x="1" y="56"/>
                      <a:pt x="1" y="57"/>
                      <a:pt x="2" y="57"/>
                    </a:cubicBezTo>
                    <a:cubicBezTo>
                      <a:pt x="11" y="61"/>
                      <a:pt x="21" y="64"/>
                      <a:pt x="31" y="64"/>
                    </a:cubicBezTo>
                    <a:cubicBezTo>
                      <a:pt x="48" y="64"/>
                      <a:pt x="65" y="57"/>
                      <a:pt x="77" y="46"/>
                    </a:cubicBezTo>
                    <a:cubicBezTo>
                      <a:pt x="90" y="35"/>
                      <a:pt x="98" y="19"/>
                      <a:pt x="100" y="2"/>
                    </a:cubicBezTo>
                    <a:cubicBezTo>
                      <a:pt x="100" y="2"/>
                      <a:pt x="100" y="1"/>
                      <a:pt x="99" y="1"/>
                    </a:cubicBezTo>
                    <a:cubicBezTo>
                      <a:pt x="99" y="0"/>
                      <a:pt x="98" y="0"/>
                      <a:pt x="9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7" name="Freeform 119"/>
              <p:cNvSpPr>
                <a:spLocks noEditPoints="1"/>
              </p:cNvSpPr>
              <p:nvPr/>
            </p:nvSpPr>
            <p:spPr bwMode="auto">
              <a:xfrm>
                <a:off x="4187809" y="2511425"/>
                <a:ext cx="104775" cy="58738"/>
              </a:xfrm>
              <a:custGeom>
                <a:avLst/>
                <a:gdLst>
                  <a:gd name="T0" fmla="*/ 45 w 112"/>
                  <a:gd name="T1" fmla="*/ 63 h 63"/>
                  <a:gd name="T2" fmla="*/ 47 w 112"/>
                  <a:gd name="T3" fmla="*/ 63 h 63"/>
                  <a:gd name="T4" fmla="*/ 110 w 112"/>
                  <a:gd name="T5" fmla="*/ 63 h 63"/>
                  <a:gd name="T6" fmla="*/ 112 w 112"/>
                  <a:gd name="T7" fmla="*/ 63 h 63"/>
                  <a:gd name="T8" fmla="*/ 112 w 112"/>
                  <a:gd name="T9" fmla="*/ 61 h 63"/>
                  <a:gd name="T10" fmla="*/ 90 w 112"/>
                  <a:gd name="T11" fmla="*/ 17 h 63"/>
                  <a:gd name="T12" fmla="*/ 44 w 112"/>
                  <a:gd name="T13" fmla="*/ 0 h 63"/>
                  <a:gd name="T14" fmla="*/ 0 w 112"/>
                  <a:gd name="T15" fmla="*/ 15 h 63"/>
                  <a:gd name="T16" fmla="*/ 0 w 112"/>
                  <a:gd name="T17" fmla="*/ 16 h 63"/>
                  <a:gd name="T18" fmla="*/ 0 w 112"/>
                  <a:gd name="T19" fmla="*/ 18 h 63"/>
                  <a:gd name="T20" fmla="*/ 45 w 112"/>
                  <a:gd name="T21" fmla="*/ 63 h 63"/>
                  <a:gd name="T22" fmla="*/ 37 w 112"/>
                  <a:gd name="T23" fmla="*/ 39 h 63"/>
                  <a:gd name="T24" fmla="*/ 55 w 112"/>
                  <a:gd name="T25" fmla="*/ 12 h 63"/>
                  <a:gd name="T26" fmla="*/ 61 w 112"/>
                  <a:gd name="T27" fmla="*/ 13 h 63"/>
                  <a:gd name="T28" fmla="*/ 41 w 112"/>
                  <a:gd name="T29" fmla="*/ 43 h 63"/>
                  <a:gd name="T30" fmla="*/ 37 w 112"/>
                  <a:gd name="T31" fmla="*/ 39 h 63"/>
                  <a:gd name="T32" fmla="*/ 44 w 112"/>
                  <a:gd name="T33" fmla="*/ 11 h 63"/>
                  <a:gd name="T34" fmla="*/ 45 w 112"/>
                  <a:gd name="T35" fmla="*/ 11 h 63"/>
                  <a:gd name="T36" fmla="*/ 30 w 112"/>
                  <a:gd name="T37" fmla="*/ 33 h 63"/>
                  <a:gd name="T38" fmla="*/ 26 w 112"/>
                  <a:gd name="T39" fmla="*/ 28 h 63"/>
                  <a:gd name="T40" fmla="*/ 38 w 112"/>
                  <a:gd name="T41" fmla="*/ 11 h 63"/>
                  <a:gd name="T42" fmla="*/ 44 w 112"/>
                  <a:gd name="T43" fmla="*/ 11 h 63"/>
                  <a:gd name="T44" fmla="*/ 25 w 112"/>
                  <a:gd name="T45" fmla="*/ 13 h 63"/>
                  <a:gd name="T46" fmla="*/ 20 w 112"/>
                  <a:gd name="T47" fmla="*/ 22 h 63"/>
                  <a:gd name="T48" fmla="*/ 16 w 112"/>
                  <a:gd name="T49" fmla="*/ 18 h 63"/>
                  <a:gd name="T50" fmla="*/ 24 w 112"/>
                  <a:gd name="T51" fmla="*/ 14 h 63"/>
                  <a:gd name="T52" fmla="*/ 25 w 112"/>
                  <a:gd name="T53" fmla="*/ 13 h 63"/>
                  <a:gd name="T54" fmla="*/ 79 w 112"/>
                  <a:gd name="T55" fmla="*/ 52 h 63"/>
                  <a:gd name="T56" fmla="*/ 91 w 112"/>
                  <a:gd name="T57" fmla="*/ 35 h 63"/>
                  <a:gd name="T58" fmla="*/ 93 w 112"/>
                  <a:gd name="T59" fmla="*/ 38 h 63"/>
                  <a:gd name="T60" fmla="*/ 84 w 112"/>
                  <a:gd name="T61" fmla="*/ 52 h 63"/>
                  <a:gd name="T62" fmla="*/ 79 w 112"/>
                  <a:gd name="T63" fmla="*/ 52 h 63"/>
                  <a:gd name="T64" fmla="*/ 94 w 112"/>
                  <a:gd name="T65" fmla="*/ 52 h 63"/>
                  <a:gd name="T66" fmla="*/ 97 w 112"/>
                  <a:gd name="T67" fmla="*/ 47 h 63"/>
                  <a:gd name="T68" fmla="*/ 99 w 112"/>
                  <a:gd name="T69" fmla="*/ 52 h 63"/>
                  <a:gd name="T70" fmla="*/ 94 w 112"/>
                  <a:gd name="T71" fmla="*/ 52 h 63"/>
                  <a:gd name="T72" fmla="*/ 62 w 112"/>
                  <a:gd name="T73" fmla="*/ 52 h 63"/>
                  <a:gd name="T74" fmla="*/ 81 w 112"/>
                  <a:gd name="T75" fmla="*/ 24 h 63"/>
                  <a:gd name="T76" fmla="*/ 83 w 112"/>
                  <a:gd name="T77" fmla="*/ 26 h 63"/>
                  <a:gd name="T78" fmla="*/ 85 w 112"/>
                  <a:gd name="T79" fmla="*/ 28 h 63"/>
                  <a:gd name="T80" fmla="*/ 69 w 112"/>
                  <a:gd name="T81" fmla="*/ 52 h 63"/>
                  <a:gd name="T82" fmla="*/ 62 w 112"/>
                  <a:gd name="T83" fmla="*/ 52 h 63"/>
                  <a:gd name="T84" fmla="*/ 52 w 112"/>
                  <a:gd name="T85" fmla="*/ 52 h 63"/>
                  <a:gd name="T86" fmla="*/ 50 w 112"/>
                  <a:gd name="T87" fmla="*/ 52 h 63"/>
                  <a:gd name="T88" fmla="*/ 47 w 112"/>
                  <a:gd name="T89" fmla="*/ 49 h 63"/>
                  <a:gd name="T90" fmla="*/ 69 w 112"/>
                  <a:gd name="T91" fmla="*/ 16 h 63"/>
                  <a:gd name="T92" fmla="*/ 74 w 112"/>
                  <a:gd name="T93" fmla="*/ 19 h 63"/>
                  <a:gd name="T94" fmla="*/ 52 w 112"/>
                  <a:gd name="T95" fmla="*/ 5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2" h="63">
                    <a:moveTo>
                      <a:pt x="45" y="63"/>
                    </a:moveTo>
                    <a:cubicBezTo>
                      <a:pt x="46" y="63"/>
                      <a:pt x="46" y="63"/>
                      <a:pt x="47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1" y="63"/>
                      <a:pt x="111" y="63"/>
                      <a:pt x="112" y="63"/>
                    </a:cubicBezTo>
                    <a:cubicBezTo>
                      <a:pt x="112" y="62"/>
                      <a:pt x="112" y="62"/>
                      <a:pt x="112" y="61"/>
                    </a:cubicBezTo>
                    <a:cubicBezTo>
                      <a:pt x="110" y="44"/>
                      <a:pt x="102" y="28"/>
                      <a:pt x="90" y="17"/>
                    </a:cubicBezTo>
                    <a:cubicBezTo>
                      <a:pt x="77" y="6"/>
                      <a:pt x="61" y="0"/>
                      <a:pt x="44" y="0"/>
                    </a:cubicBezTo>
                    <a:cubicBezTo>
                      <a:pt x="28" y="0"/>
                      <a:pt x="13" y="5"/>
                      <a:pt x="0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8"/>
                    </a:cubicBezTo>
                    <a:lnTo>
                      <a:pt x="45" y="63"/>
                    </a:lnTo>
                    <a:close/>
                    <a:moveTo>
                      <a:pt x="37" y="39"/>
                    </a:moveTo>
                    <a:cubicBezTo>
                      <a:pt x="55" y="12"/>
                      <a:pt x="55" y="12"/>
                      <a:pt x="55" y="12"/>
                    </a:cubicBezTo>
                    <a:cubicBezTo>
                      <a:pt x="57" y="12"/>
                      <a:pt x="59" y="13"/>
                      <a:pt x="61" y="13"/>
                    </a:cubicBezTo>
                    <a:cubicBezTo>
                      <a:pt x="41" y="43"/>
                      <a:pt x="41" y="43"/>
                      <a:pt x="41" y="43"/>
                    </a:cubicBezTo>
                    <a:lnTo>
                      <a:pt x="37" y="39"/>
                    </a:lnTo>
                    <a:close/>
                    <a:moveTo>
                      <a:pt x="44" y="11"/>
                    </a:moveTo>
                    <a:cubicBezTo>
                      <a:pt x="44" y="11"/>
                      <a:pt x="45" y="11"/>
                      <a:pt x="45" y="11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1"/>
                      <a:pt x="42" y="11"/>
                      <a:pt x="44" y="11"/>
                    </a:cubicBezTo>
                    <a:moveTo>
                      <a:pt x="25" y="13"/>
                    </a:move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8" y="16"/>
                      <a:pt x="21" y="15"/>
                      <a:pt x="24" y="14"/>
                    </a:cubicBezTo>
                    <a:cubicBezTo>
                      <a:pt x="24" y="14"/>
                      <a:pt x="25" y="14"/>
                      <a:pt x="25" y="13"/>
                    </a:cubicBezTo>
                    <a:moveTo>
                      <a:pt x="79" y="52"/>
                    </a:moveTo>
                    <a:cubicBezTo>
                      <a:pt x="91" y="35"/>
                      <a:pt x="91" y="35"/>
                      <a:pt x="91" y="35"/>
                    </a:cubicBezTo>
                    <a:cubicBezTo>
                      <a:pt x="92" y="36"/>
                      <a:pt x="92" y="37"/>
                      <a:pt x="93" y="38"/>
                    </a:cubicBezTo>
                    <a:cubicBezTo>
                      <a:pt x="84" y="52"/>
                      <a:pt x="84" y="52"/>
                      <a:pt x="84" y="52"/>
                    </a:cubicBezTo>
                    <a:lnTo>
                      <a:pt x="79" y="52"/>
                    </a:lnTo>
                    <a:close/>
                    <a:moveTo>
                      <a:pt x="94" y="52"/>
                    </a:moveTo>
                    <a:cubicBezTo>
                      <a:pt x="97" y="47"/>
                      <a:pt x="97" y="47"/>
                      <a:pt x="97" y="47"/>
                    </a:cubicBezTo>
                    <a:cubicBezTo>
                      <a:pt x="98" y="49"/>
                      <a:pt x="99" y="51"/>
                      <a:pt x="99" y="52"/>
                    </a:cubicBezTo>
                    <a:lnTo>
                      <a:pt x="94" y="52"/>
                    </a:lnTo>
                    <a:close/>
                    <a:moveTo>
                      <a:pt x="62" y="52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2" y="25"/>
                      <a:pt x="82" y="25"/>
                      <a:pt x="83" y="26"/>
                    </a:cubicBezTo>
                    <a:cubicBezTo>
                      <a:pt x="84" y="27"/>
                      <a:pt x="84" y="27"/>
                      <a:pt x="85" y="28"/>
                    </a:cubicBezTo>
                    <a:cubicBezTo>
                      <a:pt x="69" y="52"/>
                      <a:pt x="69" y="52"/>
                      <a:pt x="69" y="52"/>
                    </a:cubicBezTo>
                    <a:lnTo>
                      <a:pt x="62" y="52"/>
                    </a:lnTo>
                    <a:close/>
                    <a:moveTo>
                      <a:pt x="52" y="52"/>
                    </a:moveTo>
                    <a:cubicBezTo>
                      <a:pt x="50" y="52"/>
                      <a:pt x="50" y="52"/>
                      <a:pt x="50" y="52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71" y="17"/>
                      <a:pt x="72" y="18"/>
                      <a:pt x="74" y="19"/>
                    </a:cubicBezTo>
                    <a:lnTo>
                      <a:pt x="52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8" name="Freeform 120"/>
              <p:cNvSpPr>
                <a:spLocks noEditPoints="1"/>
              </p:cNvSpPr>
              <p:nvPr/>
            </p:nvSpPr>
            <p:spPr bwMode="auto">
              <a:xfrm>
                <a:off x="4165583" y="2533649"/>
                <a:ext cx="57150" cy="92075"/>
              </a:xfrm>
              <a:custGeom>
                <a:avLst/>
                <a:gdLst>
                  <a:gd name="T0" fmla="*/ 61 w 62"/>
                  <a:gd name="T1" fmla="*/ 44 h 99"/>
                  <a:gd name="T2" fmla="*/ 18 w 62"/>
                  <a:gd name="T3" fmla="*/ 1 h 99"/>
                  <a:gd name="T4" fmla="*/ 17 w 62"/>
                  <a:gd name="T5" fmla="*/ 0 h 99"/>
                  <a:gd name="T6" fmla="*/ 15 w 62"/>
                  <a:gd name="T7" fmla="*/ 1 h 99"/>
                  <a:gd name="T8" fmla="*/ 0 w 62"/>
                  <a:gd name="T9" fmla="*/ 44 h 99"/>
                  <a:gd name="T10" fmla="*/ 26 w 62"/>
                  <a:gd name="T11" fmla="*/ 99 h 99"/>
                  <a:gd name="T12" fmla="*/ 28 w 62"/>
                  <a:gd name="T13" fmla="*/ 99 h 99"/>
                  <a:gd name="T14" fmla="*/ 28 w 62"/>
                  <a:gd name="T15" fmla="*/ 99 h 99"/>
                  <a:gd name="T16" fmla="*/ 30 w 62"/>
                  <a:gd name="T17" fmla="*/ 98 h 99"/>
                  <a:gd name="T18" fmla="*/ 61 w 62"/>
                  <a:gd name="T19" fmla="*/ 47 h 99"/>
                  <a:gd name="T20" fmla="*/ 61 w 62"/>
                  <a:gd name="T21" fmla="*/ 44 h 99"/>
                  <a:gd name="T22" fmla="*/ 48 w 62"/>
                  <a:gd name="T23" fmla="*/ 47 h 99"/>
                  <a:gd name="T24" fmla="*/ 26 w 62"/>
                  <a:gd name="T25" fmla="*/ 83 h 99"/>
                  <a:gd name="T26" fmla="*/ 17 w 62"/>
                  <a:gd name="T27" fmla="*/ 71 h 99"/>
                  <a:gd name="T28" fmla="*/ 11 w 62"/>
                  <a:gd name="T29" fmla="*/ 44 h 99"/>
                  <a:gd name="T30" fmla="*/ 14 w 62"/>
                  <a:gd name="T31" fmla="*/ 24 h 99"/>
                  <a:gd name="T32" fmla="*/ 18 w 62"/>
                  <a:gd name="T33" fmla="*/ 16 h 99"/>
                  <a:gd name="T34" fmla="*/ 48 w 62"/>
                  <a:gd name="T35" fmla="*/ 4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99">
                    <a:moveTo>
                      <a:pt x="61" y="44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6" y="0"/>
                      <a:pt x="15" y="1"/>
                      <a:pt x="15" y="1"/>
                    </a:cubicBezTo>
                    <a:cubicBezTo>
                      <a:pt x="5" y="13"/>
                      <a:pt x="0" y="29"/>
                      <a:pt x="0" y="44"/>
                    </a:cubicBezTo>
                    <a:cubicBezTo>
                      <a:pt x="0" y="66"/>
                      <a:pt x="9" y="86"/>
                      <a:pt x="26" y="99"/>
                    </a:cubicBezTo>
                    <a:cubicBezTo>
                      <a:pt x="27" y="99"/>
                      <a:pt x="27" y="99"/>
                      <a:pt x="28" y="99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9" y="99"/>
                      <a:pt x="29" y="99"/>
                      <a:pt x="30" y="98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2" y="46"/>
                      <a:pt x="62" y="45"/>
                      <a:pt x="61" y="44"/>
                    </a:cubicBezTo>
                    <a:moveTo>
                      <a:pt x="48" y="47"/>
                    </a:moveTo>
                    <a:cubicBezTo>
                      <a:pt x="26" y="83"/>
                      <a:pt x="26" y="83"/>
                      <a:pt x="26" y="83"/>
                    </a:cubicBezTo>
                    <a:cubicBezTo>
                      <a:pt x="22" y="80"/>
                      <a:pt x="19" y="75"/>
                      <a:pt x="17" y="71"/>
                    </a:cubicBezTo>
                    <a:cubicBezTo>
                      <a:pt x="13" y="62"/>
                      <a:pt x="11" y="54"/>
                      <a:pt x="11" y="44"/>
                    </a:cubicBezTo>
                    <a:cubicBezTo>
                      <a:pt x="11" y="38"/>
                      <a:pt x="12" y="31"/>
                      <a:pt x="14" y="24"/>
                    </a:cubicBezTo>
                    <a:cubicBezTo>
                      <a:pt x="15" y="22"/>
                      <a:pt x="17" y="19"/>
                      <a:pt x="18" y="16"/>
                    </a:cubicBezTo>
                    <a:lnTo>
                      <a:pt x="4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9" name="Freeform 121"/>
              <p:cNvSpPr>
                <a:spLocks/>
              </p:cNvSpPr>
              <p:nvPr/>
            </p:nvSpPr>
            <p:spPr bwMode="auto">
              <a:xfrm>
                <a:off x="4200509" y="2579686"/>
                <a:ext cx="92075" cy="60325"/>
              </a:xfrm>
              <a:custGeom>
                <a:avLst/>
                <a:gdLst>
                  <a:gd name="T0" fmla="*/ 97 w 99"/>
                  <a:gd name="T1" fmla="*/ 0 h 64"/>
                  <a:gd name="T2" fmla="*/ 35 w 99"/>
                  <a:gd name="T3" fmla="*/ 0 h 64"/>
                  <a:gd name="T4" fmla="*/ 33 w 99"/>
                  <a:gd name="T5" fmla="*/ 1 h 64"/>
                  <a:gd name="T6" fmla="*/ 0 w 99"/>
                  <a:gd name="T7" fmla="*/ 55 h 64"/>
                  <a:gd name="T8" fmla="*/ 0 w 99"/>
                  <a:gd name="T9" fmla="*/ 56 h 64"/>
                  <a:gd name="T10" fmla="*/ 1 w 99"/>
                  <a:gd name="T11" fmla="*/ 58 h 64"/>
                  <a:gd name="T12" fmla="*/ 31 w 99"/>
                  <a:gd name="T13" fmla="*/ 64 h 64"/>
                  <a:gd name="T14" fmla="*/ 77 w 99"/>
                  <a:gd name="T15" fmla="*/ 47 h 64"/>
                  <a:gd name="T16" fmla="*/ 99 w 99"/>
                  <a:gd name="T17" fmla="*/ 3 h 64"/>
                  <a:gd name="T18" fmla="*/ 99 w 99"/>
                  <a:gd name="T19" fmla="*/ 1 h 64"/>
                  <a:gd name="T20" fmla="*/ 97 w 99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" h="64">
                    <a:moveTo>
                      <a:pt x="97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3" y="1"/>
                      <a:pt x="33" y="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0" y="56"/>
                      <a:pt x="0" y="56"/>
                    </a:cubicBezTo>
                    <a:cubicBezTo>
                      <a:pt x="0" y="57"/>
                      <a:pt x="1" y="57"/>
                      <a:pt x="1" y="58"/>
                    </a:cubicBezTo>
                    <a:cubicBezTo>
                      <a:pt x="10" y="62"/>
                      <a:pt x="20" y="64"/>
                      <a:pt x="31" y="64"/>
                    </a:cubicBezTo>
                    <a:cubicBezTo>
                      <a:pt x="48" y="64"/>
                      <a:pt x="64" y="58"/>
                      <a:pt x="77" y="47"/>
                    </a:cubicBezTo>
                    <a:cubicBezTo>
                      <a:pt x="89" y="35"/>
                      <a:pt x="97" y="20"/>
                      <a:pt x="99" y="3"/>
                    </a:cubicBezTo>
                    <a:cubicBezTo>
                      <a:pt x="99" y="2"/>
                      <a:pt x="99" y="2"/>
                      <a:pt x="99" y="1"/>
                    </a:cubicBezTo>
                    <a:cubicBezTo>
                      <a:pt x="98" y="1"/>
                      <a:pt x="98" y="0"/>
                      <a:pt x="9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0" name="Freeform 122"/>
              <p:cNvSpPr>
                <a:spLocks/>
              </p:cNvSpPr>
              <p:nvPr/>
            </p:nvSpPr>
            <p:spPr bwMode="auto">
              <a:xfrm>
                <a:off x="4770419" y="1965324"/>
                <a:ext cx="95249" cy="42863"/>
              </a:xfrm>
              <a:custGeom>
                <a:avLst/>
                <a:gdLst>
                  <a:gd name="T0" fmla="*/ 10 w 102"/>
                  <a:gd name="T1" fmla="*/ 46 h 46"/>
                  <a:gd name="T2" fmla="*/ 18 w 102"/>
                  <a:gd name="T3" fmla="*/ 40 h 46"/>
                  <a:gd name="T4" fmla="*/ 52 w 102"/>
                  <a:gd name="T5" fmla="*/ 17 h 46"/>
                  <a:gd name="T6" fmla="*/ 75 w 102"/>
                  <a:gd name="T7" fmla="*/ 25 h 46"/>
                  <a:gd name="T8" fmla="*/ 70 w 102"/>
                  <a:gd name="T9" fmla="*/ 26 h 46"/>
                  <a:gd name="T10" fmla="*/ 67 w 102"/>
                  <a:gd name="T11" fmla="*/ 29 h 46"/>
                  <a:gd name="T12" fmla="*/ 69 w 102"/>
                  <a:gd name="T13" fmla="*/ 33 h 46"/>
                  <a:gd name="T14" fmla="*/ 96 w 102"/>
                  <a:gd name="T15" fmla="*/ 45 h 46"/>
                  <a:gd name="T16" fmla="*/ 100 w 102"/>
                  <a:gd name="T17" fmla="*/ 45 h 46"/>
                  <a:gd name="T18" fmla="*/ 102 w 102"/>
                  <a:gd name="T19" fmla="*/ 42 h 46"/>
                  <a:gd name="T20" fmla="*/ 102 w 102"/>
                  <a:gd name="T21" fmla="*/ 12 h 46"/>
                  <a:gd name="T22" fmla="*/ 99 w 102"/>
                  <a:gd name="T23" fmla="*/ 8 h 46"/>
                  <a:gd name="T24" fmla="*/ 95 w 102"/>
                  <a:gd name="T25" fmla="*/ 10 h 46"/>
                  <a:gd name="T26" fmla="*/ 91 w 102"/>
                  <a:gd name="T27" fmla="*/ 16 h 46"/>
                  <a:gd name="T28" fmla="*/ 52 w 102"/>
                  <a:gd name="T29" fmla="*/ 0 h 46"/>
                  <a:gd name="T30" fmla="*/ 2 w 102"/>
                  <a:gd name="T31" fmla="*/ 33 h 46"/>
                  <a:gd name="T32" fmla="*/ 2 w 102"/>
                  <a:gd name="T33" fmla="*/ 42 h 46"/>
                  <a:gd name="T34" fmla="*/ 10 w 102"/>
                  <a:gd name="T3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46">
                    <a:moveTo>
                      <a:pt x="10" y="46"/>
                    </a:moveTo>
                    <a:cubicBezTo>
                      <a:pt x="13" y="46"/>
                      <a:pt x="17" y="44"/>
                      <a:pt x="18" y="40"/>
                    </a:cubicBezTo>
                    <a:cubicBezTo>
                      <a:pt x="24" y="27"/>
                      <a:pt x="37" y="17"/>
                      <a:pt x="52" y="17"/>
                    </a:cubicBezTo>
                    <a:cubicBezTo>
                      <a:pt x="61" y="17"/>
                      <a:pt x="69" y="20"/>
                      <a:pt x="75" y="25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68" y="26"/>
                      <a:pt x="67" y="28"/>
                      <a:pt x="67" y="29"/>
                    </a:cubicBezTo>
                    <a:cubicBezTo>
                      <a:pt x="67" y="31"/>
                      <a:pt x="68" y="33"/>
                      <a:pt x="69" y="33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7" y="46"/>
                      <a:pt x="99" y="46"/>
                      <a:pt x="100" y="45"/>
                    </a:cubicBezTo>
                    <a:cubicBezTo>
                      <a:pt x="101" y="45"/>
                      <a:pt x="102" y="43"/>
                      <a:pt x="102" y="42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2" y="10"/>
                      <a:pt x="101" y="9"/>
                      <a:pt x="99" y="8"/>
                    </a:cubicBezTo>
                    <a:cubicBezTo>
                      <a:pt x="97" y="8"/>
                      <a:pt x="96" y="9"/>
                      <a:pt x="95" y="10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81" y="6"/>
                      <a:pt x="67" y="0"/>
                      <a:pt x="52" y="0"/>
                    </a:cubicBezTo>
                    <a:cubicBezTo>
                      <a:pt x="30" y="0"/>
                      <a:pt x="10" y="14"/>
                      <a:pt x="2" y="33"/>
                    </a:cubicBezTo>
                    <a:cubicBezTo>
                      <a:pt x="0" y="36"/>
                      <a:pt x="1" y="39"/>
                      <a:pt x="2" y="42"/>
                    </a:cubicBezTo>
                    <a:cubicBezTo>
                      <a:pt x="4" y="44"/>
                      <a:pt x="7" y="46"/>
                      <a:pt x="10" y="4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1" name="Freeform 123"/>
              <p:cNvSpPr>
                <a:spLocks/>
              </p:cNvSpPr>
              <p:nvPr/>
            </p:nvSpPr>
            <p:spPr bwMode="auto">
              <a:xfrm>
                <a:off x="4773595" y="2024061"/>
                <a:ext cx="93663" cy="42863"/>
              </a:xfrm>
              <a:custGeom>
                <a:avLst/>
                <a:gdLst>
                  <a:gd name="T0" fmla="*/ 99 w 101"/>
                  <a:gd name="T1" fmla="*/ 4 h 46"/>
                  <a:gd name="T2" fmla="*/ 92 w 101"/>
                  <a:gd name="T3" fmla="*/ 0 h 46"/>
                  <a:gd name="T4" fmla="*/ 84 w 101"/>
                  <a:gd name="T5" fmla="*/ 5 h 46"/>
                  <a:gd name="T6" fmla="*/ 49 w 101"/>
                  <a:gd name="T7" fmla="*/ 28 h 46"/>
                  <a:gd name="T8" fmla="*/ 27 w 101"/>
                  <a:gd name="T9" fmla="*/ 20 h 46"/>
                  <a:gd name="T10" fmla="*/ 32 w 101"/>
                  <a:gd name="T11" fmla="*/ 20 h 46"/>
                  <a:gd name="T12" fmla="*/ 35 w 101"/>
                  <a:gd name="T13" fmla="*/ 16 h 46"/>
                  <a:gd name="T14" fmla="*/ 33 w 101"/>
                  <a:gd name="T15" fmla="*/ 12 h 46"/>
                  <a:gd name="T16" fmla="*/ 6 w 101"/>
                  <a:gd name="T17" fmla="*/ 0 h 46"/>
                  <a:gd name="T18" fmla="*/ 2 w 101"/>
                  <a:gd name="T19" fmla="*/ 1 h 46"/>
                  <a:gd name="T20" fmla="*/ 0 w 101"/>
                  <a:gd name="T21" fmla="*/ 4 h 46"/>
                  <a:gd name="T22" fmla="*/ 0 w 101"/>
                  <a:gd name="T23" fmla="*/ 34 h 46"/>
                  <a:gd name="T24" fmla="*/ 3 w 101"/>
                  <a:gd name="T25" fmla="*/ 37 h 46"/>
                  <a:gd name="T26" fmla="*/ 7 w 101"/>
                  <a:gd name="T27" fmla="*/ 36 h 46"/>
                  <a:gd name="T28" fmla="*/ 11 w 101"/>
                  <a:gd name="T29" fmla="*/ 30 h 46"/>
                  <a:gd name="T30" fmla="*/ 49 w 101"/>
                  <a:gd name="T31" fmla="*/ 46 h 46"/>
                  <a:gd name="T32" fmla="*/ 100 w 101"/>
                  <a:gd name="T33" fmla="*/ 12 h 46"/>
                  <a:gd name="T34" fmla="*/ 99 w 101"/>
                  <a:gd name="T35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" h="46">
                    <a:moveTo>
                      <a:pt x="99" y="4"/>
                    </a:moveTo>
                    <a:cubicBezTo>
                      <a:pt x="98" y="1"/>
                      <a:pt x="95" y="0"/>
                      <a:pt x="92" y="0"/>
                    </a:cubicBezTo>
                    <a:cubicBezTo>
                      <a:pt x="88" y="0"/>
                      <a:pt x="85" y="2"/>
                      <a:pt x="84" y="5"/>
                    </a:cubicBezTo>
                    <a:cubicBezTo>
                      <a:pt x="78" y="19"/>
                      <a:pt x="65" y="28"/>
                      <a:pt x="49" y="28"/>
                    </a:cubicBezTo>
                    <a:cubicBezTo>
                      <a:pt x="41" y="28"/>
                      <a:pt x="33" y="25"/>
                      <a:pt x="27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3" y="19"/>
                      <a:pt x="35" y="18"/>
                      <a:pt x="35" y="16"/>
                    </a:cubicBezTo>
                    <a:cubicBezTo>
                      <a:pt x="35" y="15"/>
                      <a:pt x="34" y="13"/>
                      <a:pt x="33" y="1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1" y="37"/>
                      <a:pt x="3" y="37"/>
                    </a:cubicBezTo>
                    <a:cubicBezTo>
                      <a:pt x="4" y="38"/>
                      <a:pt x="6" y="37"/>
                      <a:pt x="7" y="36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21" y="40"/>
                      <a:pt x="34" y="46"/>
                      <a:pt x="49" y="46"/>
                    </a:cubicBezTo>
                    <a:cubicBezTo>
                      <a:pt x="72" y="46"/>
                      <a:pt x="92" y="32"/>
                      <a:pt x="100" y="12"/>
                    </a:cubicBezTo>
                    <a:cubicBezTo>
                      <a:pt x="101" y="9"/>
                      <a:pt x="101" y="6"/>
                      <a:pt x="99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2" name="Freeform 124"/>
              <p:cNvSpPr>
                <a:spLocks/>
              </p:cNvSpPr>
              <p:nvPr/>
            </p:nvSpPr>
            <p:spPr bwMode="auto">
              <a:xfrm>
                <a:off x="4052872" y="2403474"/>
                <a:ext cx="95249" cy="42863"/>
              </a:xfrm>
              <a:custGeom>
                <a:avLst/>
                <a:gdLst>
                  <a:gd name="T0" fmla="*/ 10 w 102"/>
                  <a:gd name="T1" fmla="*/ 46 h 46"/>
                  <a:gd name="T2" fmla="*/ 18 w 102"/>
                  <a:gd name="T3" fmla="*/ 40 h 46"/>
                  <a:gd name="T4" fmla="*/ 52 w 102"/>
                  <a:gd name="T5" fmla="*/ 17 h 46"/>
                  <a:gd name="T6" fmla="*/ 75 w 102"/>
                  <a:gd name="T7" fmla="*/ 25 h 46"/>
                  <a:gd name="T8" fmla="*/ 70 w 102"/>
                  <a:gd name="T9" fmla="*/ 26 h 46"/>
                  <a:gd name="T10" fmla="*/ 67 w 102"/>
                  <a:gd name="T11" fmla="*/ 29 h 46"/>
                  <a:gd name="T12" fmla="*/ 69 w 102"/>
                  <a:gd name="T13" fmla="*/ 33 h 46"/>
                  <a:gd name="T14" fmla="*/ 96 w 102"/>
                  <a:gd name="T15" fmla="*/ 45 h 46"/>
                  <a:gd name="T16" fmla="*/ 100 w 102"/>
                  <a:gd name="T17" fmla="*/ 45 h 46"/>
                  <a:gd name="T18" fmla="*/ 102 w 102"/>
                  <a:gd name="T19" fmla="*/ 42 h 46"/>
                  <a:gd name="T20" fmla="*/ 102 w 102"/>
                  <a:gd name="T21" fmla="*/ 12 h 46"/>
                  <a:gd name="T22" fmla="*/ 99 w 102"/>
                  <a:gd name="T23" fmla="*/ 8 h 46"/>
                  <a:gd name="T24" fmla="*/ 95 w 102"/>
                  <a:gd name="T25" fmla="*/ 10 h 46"/>
                  <a:gd name="T26" fmla="*/ 91 w 102"/>
                  <a:gd name="T27" fmla="*/ 15 h 46"/>
                  <a:gd name="T28" fmla="*/ 52 w 102"/>
                  <a:gd name="T29" fmla="*/ 0 h 46"/>
                  <a:gd name="T30" fmla="*/ 2 w 102"/>
                  <a:gd name="T31" fmla="*/ 33 h 46"/>
                  <a:gd name="T32" fmla="*/ 2 w 102"/>
                  <a:gd name="T33" fmla="*/ 42 h 46"/>
                  <a:gd name="T34" fmla="*/ 10 w 102"/>
                  <a:gd name="T3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46">
                    <a:moveTo>
                      <a:pt x="10" y="46"/>
                    </a:moveTo>
                    <a:cubicBezTo>
                      <a:pt x="13" y="46"/>
                      <a:pt x="17" y="43"/>
                      <a:pt x="18" y="40"/>
                    </a:cubicBezTo>
                    <a:cubicBezTo>
                      <a:pt x="24" y="27"/>
                      <a:pt x="37" y="17"/>
                      <a:pt x="52" y="17"/>
                    </a:cubicBezTo>
                    <a:cubicBezTo>
                      <a:pt x="61" y="17"/>
                      <a:pt x="69" y="20"/>
                      <a:pt x="75" y="25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68" y="26"/>
                      <a:pt x="67" y="27"/>
                      <a:pt x="67" y="29"/>
                    </a:cubicBezTo>
                    <a:cubicBezTo>
                      <a:pt x="67" y="31"/>
                      <a:pt x="68" y="32"/>
                      <a:pt x="69" y="33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7" y="46"/>
                      <a:pt x="99" y="46"/>
                      <a:pt x="100" y="45"/>
                    </a:cubicBezTo>
                    <a:cubicBezTo>
                      <a:pt x="101" y="44"/>
                      <a:pt x="102" y="43"/>
                      <a:pt x="102" y="42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2" y="10"/>
                      <a:pt x="101" y="9"/>
                      <a:pt x="99" y="8"/>
                    </a:cubicBezTo>
                    <a:cubicBezTo>
                      <a:pt x="97" y="8"/>
                      <a:pt x="96" y="8"/>
                      <a:pt x="95" y="10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81" y="6"/>
                      <a:pt x="67" y="0"/>
                      <a:pt x="52" y="0"/>
                    </a:cubicBezTo>
                    <a:cubicBezTo>
                      <a:pt x="30" y="0"/>
                      <a:pt x="10" y="13"/>
                      <a:pt x="2" y="33"/>
                    </a:cubicBezTo>
                    <a:cubicBezTo>
                      <a:pt x="0" y="36"/>
                      <a:pt x="1" y="39"/>
                      <a:pt x="2" y="42"/>
                    </a:cubicBezTo>
                    <a:cubicBezTo>
                      <a:pt x="4" y="44"/>
                      <a:pt x="7" y="46"/>
                      <a:pt x="10" y="4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3" name="Freeform 125"/>
              <p:cNvSpPr>
                <a:spLocks/>
              </p:cNvSpPr>
              <p:nvPr/>
            </p:nvSpPr>
            <p:spPr bwMode="auto">
              <a:xfrm>
                <a:off x="4054460" y="2462212"/>
                <a:ext cx="95249" cy="42863"/>
              </a:xfrm>
              <a:custGeom>
                <a:avLst/>
                <a:gdLst>
                  <a:gd name="T0" fmla="*/ 99 w 101"/>
                  <a:gd name="T1" fmla="*/ 5 h 47"/>
                  <a:gd name="T2" fmla="*/ 92 w 101"/>
                  <a:gd name="T3" fmla="*/ 1 h 47"/>
                  <a:gd name="T4" fmla="*/ 84 w 101"/>
                  <a:gd name="T5" fmla="*/ 6 h 47"/>
                  <a:gd name="T6" fmla="*/ 49 w 101"/>
                  <a:gd name="T7" fmla="*/ 29 h 47"/>
                  <a:gd name="T8" fmla="*/ 27 w 101"/>
                  <a:gd name="T9" fmla="*/ 21 h 47"/>
                  <a:gd name="T10" fmla="*/ 32 w 101"/>
                  <a:gd name="T11" fmla="*/ 20 h 47"/>
                  <a:gd name="T12" fmla="*/ 35 w 101"/>
                  <a:gd name="T13" fmla="*/ 17 h 47"/>
                  <a:gd name="T14" fmla="*/ 33 w 101"/>
                  <a:gd name="T15" fmla="*/ 13 h 47"/>
                  <a:gd name="T16" fmla="*/ 6 w 101"/>
                  <a:gd name="T17" fmla="*/ 1 h 47"/>
                  <a:gd name="T18" fmla="*/ 2 w 101"/>
                  <a:gd name="T19" fmla="*/ 1 h 47"/>
                  <a:gd name="T20" fmla="*/ 0 w 101"/>
                  <a:gd name="T21" fmla="*/ 4 h 47"/>
                  <a:gd name="T22" fmla="*/ 0 w 101"/>
                  <a:gd name="T23" fmla="*/ 34 h 47"/>
                  <a:gd name="T24" fmla="*/ 3 w 101"/>
                  <a:gd name="T25" fmla="*/ 38 h 47"/>
                  <a:gd name="T26" fmla="*/ 7 w 101"/>
                  <a:gd name="T27" fmla="*/ 36 h 47"/>
                  <a:gd name="T28" fmla="*/ 11 w 101"/>
                  <a:gd name="T29" fmla="*/ 31 h 47"/>
                  <a:gd name="T30" fmla="*/ 49 w 101"/>
                  <a:gd name="T31" fmla="*/ 47 h 47"/>
                  <a:gd name="T32" fmla="*/ 100 w 101"/>
                  <a:gd name="T33" fmla="*/ 13 h 47"/>
                  <a:gd name="T34" fmla="*/ 99 w 101"/>
                  <a:gd name="T35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" h="47">
                    <a:moveTo>
                      <a:pt x="99" y="5"/>
                    </a:moveTo>
                    <a:cubicBezTo>
                      <a:pt x="98" y="2"/>
                      <a:pt x="95" y="1"/>
                      <a:pt x="92" y="1"/>
                    </a:cubicBezTo>
                    <a:cubicBezTo>
                      <a:pt x="88" y="1"/>
                      <a:pt x="85" y="3"/>
                      <a:pt x="84" y="6"/>
                    </a:cubicBezTo>
                    <a:cubicBezTo>
                      <a:pt x="78" y="20"/>
                      <a:pt x="65" y="29"/>
                      <a:pt x="49" y="29"/>
                    </a:cubicBezTo>
                    <a:cubicBezTo>
                      <a:pt x="41" y="29"/>
                      <a:pt x="33" y="26"/>
                      <a:pt x="27" y="21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3" y="20"/>
                      <a:pt x="35" y="19"/>
                      <a:pt x="35" y="17"/>
                    </a:cubicBezTo>
                    <a:cubicBezTo>
                      <a:pt x="35" y="15"/>
                      <a:pt x="34" y="14"/>
                      <a:pt x="33" y="1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1" y="37"/>
                      <a:pt x="3" y="38"/>
                    </a:cubicBezTo>
                    <a:cubicBezTo>
                      <a:pt x="4" y="38"/>
                      <a:pt x="6" y="38"/>
                      <a:pt x="7" y="3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21" y="41"/>
                      <a:pt x="34" y="47"/>
                      <a:pt x="49" y="47"/>
                    </a:cubicBezTo>
                    <a:cubicBezTo>
                      <a:pt x="72" y="47"/>
                      <a:pt x="92" y="33"/>
                      <a:pt x="100" y="13"/>
                    </a:cubicBezTo>
                    <a:cubicBezTo>
                      <a:pt x="101" y="10"/>
                      <a:pt x="101" y="7"/>
                      <a:pt x="99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4" name="Freeform 126"/>
              <p:cNvSpPr>
                <a:spLocks/>
              </p:cNvSpPr>
              <p:nvPr/>
            </p:nvSpPr>
            <p:spPr bwMode="auto">
              <a:xfrm>
                <a:off x="4438632" y="1741487"/>
                <a:ext cx="93663" cy="42863"/>
              </a:xfrm>
              <a:custGeom>
                <a:avLst/>
                <a:gdLst>
                  <a:gd name="T0" fmla="*/ 9 w 101"/>
                  <a:gd name="T1" fmla="*/ 46 h 46"/>
                  <a:gd name="T2" fmla="*/ 17 w 101"/>
                  <a:gd name="T3" fmla="*/ 40 h 46"/>
                  <a:gd name="T4" fmla="*/ 52 w 101"/>
                  <a:gd name="T5" fmla="*/ 17 h 46"/>
                  <a:gd name="T6" fmla="*/ 75 w 101"/>
                  <a:gd name="T7" fmla="*/ 25 h 46"/>
                  <a:gd name="T8" fmla="*/ 70 w 101"/>
                  <a:gd name="T9" fmla="*/ 26 h 46"/>
                  <a:gd name="T10" fmla="*/ 66 w 101"/>
                  <a:gd name="T11" fmla="*/ 29 h 46"/>
                  <a:gd name="T12" fmla="*/ 69 w 101"/>
                  <a:gd name="T13" fmla="*/ 33 h 46"/>
                  <a:gd name="T14" fmla="*/ 96 w 101"/>
                  <a:gd name="T15" fmla="*/ 45 h 46"/>
                  <a:gd name="T16" fmla="*/ 99 w 101"/>
                  <a:gd name="T17" fmla="*/ 45 h 46"/>
                  <a:gd name="T18" fmla="*/ 101 w 101"/>
                  <a:gd name="T19" fmla="*/ 42 h 46"/>
                  <a:gd name="T20" fmla="*/ 101 w 101"/>
                  <a:gd name="T21" fmla="*/ 12 h 46"/>
                  <a:gd name="T22" fmla="*/ 99 w 101"/>
                  <a:gd name="T23" fmla="*/ 8 h 46"/>
                  <a:gd name="T24" fmla="*/ 94 w 101"/>
                  <a:gd name="T25" fmla="*/ 10 h 46"/>
                  <a:gd name="T26" fmla="*/ 91 w 101"/>
                  <a:gd name="T27" fmla="*/ 16 h 46"/>
                  <a:gd name="T28" fmla="*/ 52 w 101"/>
                  <a:gd name="T29" fmla="*/ 0 h 46"/>
                  <a:gd name="T30" fmla="*/ 1 w 101"/>
                  <a:gd name="T31" fmla="*/ 33 h 46"/>
                  <a:gd name="T32" fmla="*/ 2 w 101"/>
                  <a:gd name="T33" fmla="*/ 42 h 46"/>
                  <a:gd name="T34" fmla="*/ 9 w 101"/>
                  <a:gd name="T3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" h="46">
                    <a:moveTo>
                      <a:pt x="9" y="46"/>
                    </a:moveTo>
                    <a:cubicBezTo>
                      <a:pt x="13" y="46"/>
                      <a:pt x="16" y="44"/>
                      <a:pt x="17" y="40"/>
                    </a:cubicBezTo>
                    <a:cubicBezTo>
                      <a:pt x="23" y="27"/>
                      <a:pt x="36" y="17"/>
                      <a:pt x="52" y="17"/>
                    </a:cubicBezTo>
                    <a:cubicBezTo>
                      <a:pt x="60" y="17"/>
                      <a:pt x="68" y="20"/>
                      <a:pt x="75" y="25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68" y="26"/>
                      <a:pt x="67" y="28"/>
                      <a:pt x="66" y="29"/>
                    </a:cubicBezTo>
                    <a:cubicBezTo>
                      <a:pt x="66" y="31"/>
                      <a:pt x="67" y="33"/>
                      <a:pt x="69" y="33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7" y="46"/>
                      <a:pt x="98" y="46"/>
                      <a:pt x="99" y="45"/>
                    </a:cubicBezTo>
                    <a:cubicBezTo>
                      <a:pt x="100" y="44"/>
                      <a:pt x="101" y="43"/>
                      <a:pt x="101" y="42"/>
                    </a:cubicBezTo>
                    <a:cubicBezTo>
                      <a:pt x="101" y="12"/>
                      <a:pt x="101" y="12"/>
                      <a:pt x="101" y="12"/>
                    </a:cubicBezTo>
                    <a:cubicBezTo>
                      <a:pt x="101" y="10"/>
                      <a:pt x="100" y="9"/>
                      <a:pt x="99" y="8"/>
                    </a:cubicBezTo>
                    <a:cubicBezTo>
                      <a:pt x="97" y="8"/>
                      <a:pt x="95" y="9"/>
                      <a:pt x="94" y="10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81" y="6"/>
                      <a:pt x="67" y="0"/>
                      <a:pt x="52" y="0"/>
                    </a:cubicBezTo>
                    <a:cubicBezTo>
                      <a:pt x="29" y="0"/>
                      <a:pt x="10" y="14"/>
                      <a:pt x="1" y="33"/>
                    </a:cubicBezTo>
                    <a:cubicBezTo>
                      <a:pt x="0" y="36"/>
                      <a:pt x="0" y="39"/>
                      <a:pt x="2" y="42"/>
                    </a:cubicBezTo>
                    <a:cubicBezTo>
                      <a:pt x="4" y="44"/>
                      <a:pt x="6" y="46"/>
                      <a:pt x="9" y="4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5" name="Freeform 127"/>
              <p:cNvSpPr>
                <a:spLocks/>
              </p:cNvSpPr>
              <p:nvPr/>
            </p:nvSpPr>
            <p:spPr bwMode="auto">
              <a:xfrm>
                <a:off x="4440221" y="1801811"/>
                <a:ext cx="95249" cy="42863"/>
              </a:xfrm>
              <a:custGeom>
                <a:avLst/>
                <a:gdLst>
                  <a:gd name="T0" fmla="*/ 99 w 101"/>
                  <a:gd name="T1" fmla="*/ 4 h 46"/>
                  <a:gd name="T2" fmla="*/ 91 w 101"/>
                  <a:gd name="T3" fmla="*/ 0 h 46"/>
                  <a:gd name="T4" fmla="*/ 83 w 101"/>
                  <a:gd name="T5" fmla="*/ 5 h 46"/>
                  <a:gd name="T6" fmla="*/ 49 w 101"/>
                  <a:gd name="T7" fmla="*/ 28 h 46"/>
                  <a:gd name="T8" fmla="*/ 26 w 101"/>
                  <a:gd name="T9" fmla="*/ 20 h 46"/>
                  <a:gd name="T10" fmla="*/ 31 w 101"/>
                  <a:gd name="T11" fmla="*/ 20 h 46"/>
                  <a:gd name="T12" fmla="*/ 34 w 101"/>
                  <a:gd name="T13" fmla="*/ 16 h 46"/>
                  <a:gd name="T14" fmla="*/ 32 w 101"/>
                  <a:gd name="T15" fmla="*/ 12 h 46"/>
                  <a:gd name="T16" fmla="*/ 5 w 101"/>
                  <a:gd name="T17" fmla="*/ 0 h 46"/>
                  <a:gd name="T18" fmla="*/ 1 w 101"/>
                  <a:gd name="T19" fmla="*/ 0 h 46"/>
                  <a:gd name="T20" fmla="*/ 0 w 101"/>
                  <a:gd name="T21" fmla="*/ 4 h 46"/>
                  <a:gd name="T22" fmla="*/ 0 w 101"/>
                  <a:gd name="T23" fmla="*/ 33 h 46"/>
                  <a:gd name="T24" fmla="*/ 2 w 101"/>
                  <a:gd name="T25" fmla="*/ 37 h 46"/>
                  <a:gd name="T26" fmla="*/ 7 w 101"/>
                  <a:gd name="T27" fmla="*/ 36 h 46"/>
                  <a:gd name="T28" fmla="*/ 10 w 101"/>
                  <a:gd name="T29" fmla="*/ 30 h 46"/>
                  <a:gd name="T30" fmla="*/ 49 w 101"/>
                  <a:gd name="T31" fmla="*/ 46 h 46"/>
                  <a:gd name="T32" fmla="*/ 100 w 101"/>
                  <a:gd name="T33" fmla="*/ 12 h 46"/>
                  <a:gd name="T34" fmla="*/ 99 w 101"/>
                  <a:gd name="T35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" h="46">
                    <a:moveTo>
                      <a:pt x="99" y="4"/>
                    </a:moveTo>
                    <a:cubicBezTo>
                      <a:pt x="97" y="1"/>
                      <a:pt x="94" y="0"/>
                      <a:pt x="91" y="0"/>
                    </a:cubicBezTo>
                    <a:cubicBezTo>
                      <a:pt x="88" y="0"/>
                      <a:pt x="85" y="2"/>
                      <a:pt x="83" y="5"/>
                    </a:cubicBezTo>
                    <a:cubicBezTo>
                      <a:pt x="78" y="19"/>
                      <a:pt x="64" y="28"/>
                      <a:pt x="49" y="28"/>
                    </a:cubicBezTo>
                    <a:cubicBezTo>
                      <a:pt x="40" y="28"/>
                      <a:pt x="33" y="25"/>
                      <a:pt x="26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3" y="19"/>
                      <a:pt x="34" y="18"/>
                      <a:pt x="34" y="16"/>
                    </a:cubicBezTo>
                    <a:cubicBezTo>
                      <a:pt x="35" y="15"/>
                      <a:pt x="34" y="13"/>
                      <a:pt x="32" y="1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1" y="37"/>
                      <a:pt x="2" y="37"/>
                    </a:cubicBezTo>
                    <a:cubicBezTo>
                      <a:pt x="4" y="38"/>
                      <a:pt x="6" y="37"/>
                      <a:pt x="7" y="36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20" y="40"/>
                      <a:pt x="34" y="46"/>
                      <a:pt x="49" y="46"/>
                    </a:cubicBezTo>
                    <a:cubicBezTo>
                      <a:pt x="72" y="46"/>
                      <a:pt x="91" y="32"/>
                      <a:pt x="100" y="12"/>
                    </a:cubicBezTo>
                    <a:cubicBezTo>
                      <a:pt x="101" y="9"/>
                      <a:pt x="101" y="6"/>
                      <a:pt x="99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6" name="Freeform 128"/>
              <p:cNvSpPr>
                <a:spLocks noEditPoints="1"/>
              </p:cNvSpPr>
              <p:nvPr/>
            </p:nvSpPr>
            <p:spPr bwMode="auto">
              <a:xfrm>
                <a:off x="4783119" y="2562224"/>
                <a:ext cx="109537" cy="109538"/>
              </a:xfrm>
              <a:custGeom>
                <a:avLst/>
                <a:gdLst>
                  <a:gd name="T0" fmla="*/ 13 w 117"/>
                  <a:gd name="T1" fmla="*/ 71 h 117"/>
                  <a:gd name="T2" fmla="*/ 17 w 117"/>
                  <a:gd name="T3" fmla="*/ 81 h 117"/>
                  <a:gd name="T4" fmla="*/ 12 w 117"/>
                  <a:gd name="T5" fmla="*/ 88 h 117"/>
                  <a:gd name="T6" fmla="*/ 12 w 117"/>
                  <a:gd name="T7" fmla="*/ 95 h 117"/>
                  <a:gd name="T8" fmla="*/ 21 w 117"/>
                  <a:gd name="T9" fmla="*/ 104 h 117"/>
                  <a:gd name="T10" fmla="*/ 28 w 117"/>
                  <a:gd name="T11" fmla="*/ 104 h 117"/>
                  <a:gd name="T12" fmla="*/ 35 w 117"/>
                  <a:gd name="T13" fmla="*/ 99 h 117"/>
                  <a:gd name="T14" fmla="*/ 45 w 117"/>
                  <a:gd name="T15" fmla="*/ 103 h 117"/>
                  <a:gd name="T16" fmla="*/ 46 w 117"/>
                  <a:gd name="T17" fmla="*/ 112 h 117"/>
                  <a:gd name="T18" fmla="*/ 52 w 117"/>
                  <a:gd name="T19" fmla="*/ 117 h 117"/>
                  <a:gd name="T20" fmla="*/ 64 w 117"/>
                  <a:gd name="T21" fmla="*/ 117 h 117"/>
                  <a:gd name="T22" fmla="*/ 70 w 117"/>
                  <a:gd name="T23" fmla="*/ 112 h 117"/>
                  <a:gd name="T24" fmla="*/ 71 w 117"/>
                  <a:gd name="T25" fmla="*/ 104 h 117"/>
                  <a:gd name="T26" fmla="*/ 82 w 117"/>
                  <a:gd name="T27" fmla="*/ 99 h 117"/>
                  <a:gd name="T28" fmla="*/ 88 w 117"/>
                  <a:gd name="T29" fmla="*/ 104 h 117"/>
                  <a:gd name="T30" fmla="*/ 95 w 117"/>
                  <a:gd name="T31" fmla="*/ 104 h 117"/>
                  <a:gd name="T32" fmla="*/ 104 w 117"/>
                  <a:gd name="T33" fmla="*/ 95 h 117"/>
                  <a:gd name="T34" fmla="*/ 105 w 117"/>
                  <a:gd name="T35" fmla="*/ 88 h 117"/>
                  <a:gd name="T36" fmla="*/ 100 w 117"/>
                  <a:gd name="T37" fmla="*/ 81 h 117"/>
                  <a:gd name="T38" fmla="*/ 104 w 117"/>
                  <a:gd name="T39" fmla="*/ 70 h 117"/>
                  <a:gd name="T40" fmla="*/ 112 w 117"/>
                  <a:gd name="T41" fmla="*/ 69 h 117"/>
                  <a:gd name="T42" fmla="*/ 117 w 117"/>
                  <a:gd name="T43" fmla="*/ 64 h 117"/>
                  <a:gd name="T44" fmla="*/ 117 w 117"/>
                  <a:gd name="T45" fmla="*/ 51 h 117"/>
                  <a:gd name="T46" fmla="*/ 112 w 117"/>
                  <a:gd name="T47" fmla="*/ 46 h 117"/>
                  <a:gd name="T48" fmla="*/ 104 w 117"/>
                  <a:gd name="T49" fmla="*/ 45 h 117"/>
                  <a:gd name="T50" fmla="*/ 100 w 117"/>
                  <a:gd name="T51" fmla="*/ 34 h 117"/>
                  <a:gd name="T52" fmla="*/ 105 w 117"/>
                  <a:gd name="T53" fmla="*/ 29 h 117"/>
                  <a:gd name="T54" fmla="*/ 104 w 117"/>
                  <a:gd name="T55" fmla="*/ 21 h 117"/>
                  <a:gd name="T56" fmla="*/ 95 w 117"/>
                  <a:gd name="T57" fmla="*/ 12 h 117"/>
                  <a:gd name="T58" fmla="*/ 88 w 117"/>
                  <a:gd name="T59" fmla="*/ 12 h 117"/>
                  <a:gd name="T60" fmla="*/ 83 w 117"/>
                  <a:gd name="T61" fmla="*/ 17 h 117"/>
                  <a:gd name="T62" fmla="*/ 71 w 117"/>
                  <a:gd name="T63" fmla="*/ 12 h 117"/>
                  <a:gd name="T64" fmla="*/ 70 w 117"/>
                  <a:gd name="T65" fmla="*/ 4 h 117"/>
                  <a:gd name="T66" fmla="*/ 65 w 117"/>
                  <a:gd name="T67" fmla="*/ 0 h 117"/>
                  <a:gd name="T68" fmla="*/ 52 w 117"/>
                  <a:gd name="T69" fmla="*/ 0 h 117"/>
                  <a:gd name="T70" fmla="*/ 47 w 117"/>
                  <a:gd name="T71" fmla="*/ 4 h 117"/>
                  <a:gd name="T72" fmla="*/ 46 w 117"/>
                  <a:gd name="T73" fmla="*/ 12 h 117"/>
                  <a:gd name="T74" fmla="*/ 34 w 117"/>
                  <a:gd name="T75" fmla="*/ 17 h 117"/>
                  <a:gd name="T76" fmla="*/ 28 w 117"/>
                  <a:gd name="T77" fmla="*/ 12 h 117"/>
                  <a:gd name="T78" fmla="*/ 21 w 117"/>
                  <a:gd name="T79" fmla="*/ 12 h 117"/>
                  <a:gd name="T80" fmla="*/ 12 w 117"/>
                  <a:gd name="T81" fmla="*/ 21 h 117"/>
                  <a:gd name="T82" fmla="*/ 12 w 117"/>
                  <a:gd name="T83" fmla="*/ 29 h 117"/>
                  <a:gd name="T84" fmla="*/ 17 w 117"/>
                  <a:gd name="T85" fmla="*/ 35 h 117"/>
                  <a:gd name="T86" fmla="*/ 12 w 117"/>
                  <a:gd name="T87" fmla="*/ 46 h 117"/>
                  <a:gd name="T88" fmla="*/ 5 w 117"/>
                  <a:gd name="T89" fmla="*/ 47 h 117"/>
                  <a:gd name="T90" fmla="*/ 0 w 117"/>
                  <a:gd name="T91" fmla="*/ 52 h 117"/>
                  <a:gd name="T92" fmla="*/ 0 w 117"/>
                  <a:gd name="T93" fmla="*/ 65 h 117"/>
                  <a:gd name="T94" fmla="*/ 5 w 117"/>
                  <a:gd name="T95" fmla="*/ 70 h 117"/>
                  <a:gd name="T96" fmla="*/ 13 w 117"/>
                  <a:gd name="T97" fmla="*/ 71 h 117"/>
                  <a:gd name="T98" fmla="*/ 58 w 117"/>
                  <a:gd name="T99" fmla="*/ 37 h 117"/>
                  <a:gd name="T100" fmla="*/ 79 w 117"/>
                  <a:gd name="T101" fmla="*/ 58 h 117"/>
                  <a:gd name="T102" fmla="*/ 58 w 117"/>
                  <a:gd name="T103" fmla="*/ 79 h 117"/>
                  <a:gd name="T104" fmla="*/ 38 w 117"/>
                  <a:gd name="T105" fmla="*/ 58 h 117"/>
                  <a:gd name="T106" fmla="*/ 58 w 117"/>
                  <a:gd name="T107" fmla="*/ 3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7" h="117">
                    <a:moveTo>
                      <a:pt x="13" y="71"/>
                    </a:moveTo>
                    <a:cubicBezTo>
                      <a:pt x="14" y="74"/>
                      <a:pt x="15" y="78"/>
                      <a:pt x="17" y="81"/>
                    </a:cubicBezTo>
                    <a:cubicBezTo>
                      <a:pt x="12" y="88"/>
                      <a:pt x="12" y="88"/>
                      <a:pt x="12" y="88"/>
                    </a:cubicBezTo>
                    <a:cubicBezTo>
                      <a:pt x="10" y="90"/>
                      <a:pt x="10" y="93"/>
                      <a:pt x="12" y="95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23" y="106"/>
                      <a:pt x="26" y="106"/>
                      <a:pt x="28" y="104"/>
                    </a:cubicBezTo>
                    <a:cubicBezTo>
                      <a:pt x="35" y="99"/>
                      <a:pt x="35" y="99"/>
                      <a:pt x="35" y="99"/>
                    </a:cubicBezTo>
                    <a:cubicBezTo>
                      <a:pt x="38" y="101"/>
                      <a:pt x="42" y="102"/>
                      <a:pt x="45" y="103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7" y="114"/>
                      <a:pt x="49" y="117"/>
                      <a:pt x="52" y="117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7" y="117"/>
                      <a:pt x="69" y="114"/>
                      <a:pt x="70" y="112"/>
                    </a:cubicBezTo>
                    <a:cubicBezTo>
                      <a:pt x="71" y="104"/>
                      <a:pt x="71" y="104"/>
                      <a:pt x="71" y="104"/>
                    </a:cubicBezTo>
                    <a:cubicBezTo>
                      <a:pt x="74" y="103"/>
                      <a:pt x="78" y="101"/>
                      <a:pt x="82" y="99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90" y="106"/>
                      <a:pt x="93" y="106"/>
                      <a:pt x="95" y="104"/>
                    </a:cubicBezTo>
                    <a:cubicBezTo>
                      <a:pt x="104" y="95"/>
                      <a:pt x="104" y="95"/>
                      <a:pt x="104" y="95"/>
                    </a:cubicBezTo>
                    <a:cubicBezTo>
                      <a:pt x="106" y="93"/>
                      <a:pt x="106" y="90"/>
                      <a:pt x="105" y="88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2" y="78"/>
                      <a:pt x="103" y="74"/>
                      <a:pt x="104" y="70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5" y="69"/>
                      <a:pt x="117" y="67"/>
                      <a:pt x="117" y="64"/>
                    </a:cubicBezTo>
                    <a:cubicBezTo>
                      <a:pt x="117" y="51"/>
                      <a:pt x="117" y="51"/>
                      <a:pt x="117" y="51"/>
                    </a:cubicBezTo>
                    <a:cubicBezTo>
                      <a:pt x="117" y="49"/>
                      <a:pt x="115" y="47"/>
                      <a:pt x="112" y="46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103" y="41"/>
                      <a:pt x="102" y="38"/>
                      <a:pt x="100" y="34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6" y="26"/>
                      <a:pt x="106" y="23"/>
                      <a:pt x="104" y="21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3" y="11"/>
                      <a:pt x="90" y="10"/>
                      <a:pt x="88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9" y="14"/>
                      <a:pt x="75" y="13"/>
                      <a:pt x="71" y="12"/>
                    </a:cubicBezTo>
                    <a:cubicBezTo>
                      <a:pt x="70" y="4"/>
                      <a:pt x="70" y="4"/>
                      <a:pt x="70" y="4"/>
                    </a:cubicBezTo>
                    <a:cubicBezTo>
                      <a:pt x="70" y="2"/>
                      <a:pt x="67" y="0"/>
                      <a:pt x="65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9" y="0"/>
                      <a:pt x="47" y="2"/>
                      <a:pt x="47" y="4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2" y="13"/>
                      <a:pt x="38" y="14"/>
                      <a:pt x="34" y="17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6" y="10"/>
                      <a:pt x="23" y="11"/>
                      <a:pt x="21" y="1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0" y="23"/>
                      <a:pt x="10" y="26"/>
                      <a:pt x="12" y="2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5" y="38"/>
                      <a:pt x="13" y="42"/>
                      <a:pt x="12" y="46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47"/>
                      <a:pt x="0" y="49"/>
                      <a:pt x="0" y="52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70"/>
                      <a:pt x="5" y="70"/>
                    </a:cubicBezTo>
                    <a:lnTo>
                      <a:pt x="13" y="71"/>
                    </a:lnTo>
                    <a:close/>
                    <a:moveTo>
                      <a:pt x="58" y="37"/>
                    </a:moveTo>
                    <a:cubicBezTo>
                      <a:pt x="70" y="37"/>
                      <a:pt x="79" y="46"/>
                      <a:pt x="79" y="58"/>
                    </a:cubicBezTo>
                    <a:cubicBezTo>
                      <a:pt x="79" y="69"/>
                      <a:pt x="70" y="79"/>
                      <a:pt x="58" y="79"/>
                    </a:cubicBezTo>
                    <a:cubicBezTo>
                      <a:pt x="47" y="79"/>
                      <a:pt x="38" y="69"/>
                      <a:pt x="38" y="58"/>
                    </a:cubicBezTo>
                    <a:cubicBezTo>
                      <a:pt x="38" y="46"/>
                      <a:pt x="47" y="37"/>
                      <a:pt x="58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7" name="Freeform 129"/>
              <p:cNvSpPr>
                <a:spLocks noEditPoints="1"/>
              </p:cNvSpPr>
              <p:nvPr/>
            </p:nvSpPr>
            <p:spPr bwMode="auto">
              <a:xfrm>
                <a:off x="4878369" y="2617786"/>
                <a:ext cx="88899" cy="88900"/>
              </a:xfrm>
              <a:custGeom>
                <a:avLst/>
                <a:gdLst>
                  <a:gd name="T0" fmla="*/ 82 w 96"/>
                  <a:gd name="T1" fmla="*/ 15 h 97"/>
                  <a:gd name="T2" fmla="*/ 76 w 96"/>
                  <a:gd name="T3" fmla="*/ 9 h 97"/>
                  <a:gd name="T4" fmla="*/ 69 w 96"/>
                  <a:gd name="T5" fmla="*/ 10 h 97"/>
                  <a:gd name="T6" fmla="*/ 65 w 96"/>
                  <a:gd name="T7" fmla="*/ 13 h 97"/>
                  <a:gd name="T8" fmla="*/ 55 w 96"/>
                  <a:gd name="T9" fmla="*/ 10 h 97"/>
                  <a:gd name="T10" fmla="*/ 54 w 96"/>
                  <a:gd name="T11" fmla="*/ 5 h 97"/>
                  <a:gd name="T12" fmla="*/ 48 w 96"/>
                  <a:gd name="T13" fmla="*/ 1 h 97"/>
                  <a:gd name="T14" fmla="*/ 40 w 96"/>
                  <a:gd name="T15" fmla="*/ 1 h 97"/>
                  <a:gd name="T16" fmla="*/ 35 w 96"/>
                  <a:gd name="T17" fmla="*/ 6 h 97"/>
                  <a:gd name="T18" fmla="*/ 35 w 96"/>
                  <a:gd name="T19" fmla="*/ 12 h 97"/>
                  <a:gd name="T20" fmla="*/ 25 w 96"/>
                  <a:gd name="T21" fmla="*/ 16 h 97"/>
                  <a:gd name="T22" fmla="*/ 21 w 96"/>
                  <a:gd name="T23" fmla="*/ 14 h 97"/>
                  <a:gd name="T24" fmla="*/ 14 w 96"/>
                  <a:gd name="T25" fmla="*/ 15 h 97"/>
                  <a:gd name="T26" fmla="*/ 8 w 96"/>
                  <a:gd name="T27" fmla="*/ 21 h 97"/>
                  <a:gd name="T28" fmla="*/ 9 w 96"/>
                  <a:gd name="T29" fmla="*/ 28 h 97"/>
                  <a:gd name="T30" fmla="*/ 12 w 96"/>
                  <a:gd name="T31" fmla="*/ 32 h 97"/>
                  <a:gd name="T32" fmla="*/ 10 w 96"/>
                  <a:gd name="T33" fmla="*/ 42 h 97"/>
                  <a:gd name="T34" fmla="*/ 4 w 96"/>
                  <a:gd name="T35" fmla="*/ 43 h 97"/>
                  <a:gd name="T36" fmla="*/ 0 w 96"/>
                  <a:gd name="T37" fmla="*/ 49 h 97"/>
                  <a:gd name="T38" fmla="*/ 1 w 96"/>
                  <a:gd name="T39" fmla="*/ 57 h 97"/>
                  <a:gd name="T40" fmla="*/ 6 w 96"/>
                  <a:gd name="T41" fmla="*/ 62 h 97"/>
                  <a:gd name="T42" fmla="*/ 12 w 96"/>
                  <a:gd name="T43" fmla="*/ 62 h 97"/>
                  <a:gd name="T44" fmla="*/ 16 w 96"/>
                  <a:gd name="T45" fmla="*/ 70 h 97"/>
                  <a:gd name="T46" fmla="*/ 13 w 96"/>
                  <a:gd name="T47" fmla="*/ 75 h 97"/>
                  <a:gd name="T48" fmla="*/ 14 w 96"/>
                  <a:gd name="T49" fmla="*/ 82 h 97"/>
                  <a:gd name="T50" fmla="*/ 20 w 96"/>
                  <a:gd name="T51" fmla="*/ 88 h 97"/>
                  <a:gd name="T52" fmla="*/ 27 w 96"/>
                  <a:gd name="T53" fmla="*/ 88 h 97"/>
                  <a:gd name="T54" fmla="*/ 32 w 96"/>
                  <a:gd name="T55" fmla="*/ 84 h 97"/>
                  <a:gd name="T56" fmla="*/ 41 w 96"/>
                  <a:gd name="T57" fmla="*/ 87 h 97"/>
                  <a:gd name="T58" fmla="*/ 42 w 96"/>
                  <a:gd name="T59" fmla="*/ 93 h 97"/>
                  <a:gd name="T60" fmla="*/ 47 w 96"/>
                  <a:gd name="T61" fmla="*/ 97 h 97"/>
                  <a:gd name="T62" fmla="*/ 56 w 96"/>
                  <a:gd name="T63" fmla="*/ 96 h 97"/>
                  <a:gd name="T64" fmla="*/ 61 w 96"/>
                  <a:gd name="T65" fmla="*/ 91 h 97"/>
                  <a:gd name="T66" fmla="*/ 61 w 96"/>
                  <a:gd name="T67" fmla="*/ 85 h 97"/>
                  <a:gd name="T68" fmla="*/ 70 w 96"/>
                  <a:gd name="T69" fmla="*/ 81 h 97"/>
                  <a:gd name="T70" fmla="*/ 75 w 96"/>
                  <a:gd name="T71" fmla="*/ 84 h 97"/>
                  <a:gd name="T72" fmla="*/ 82 w 96"/>
                  <a:gd name="T73" fmla="*/ 83 h 97"/>
                  <a:gd name="T74" fmla="*/ 87 w 96"/>
                  <a:gd name="T75" fmla="*/ 76 h 97"/>
                  <a:gd name="T76" fmla="*/ 87 w 96"/>
                  <a:gd name="T77" fmla="*/ 69 h 97"/>
                  <a:gd name="T78" fmla="*/ 83 w 96"/>
                  <a:gd name="T79" fmla="*/ 65 h 97"/>
                  <a:gd name="T80" fmla="*/ 86 w 96"/>
                  <a:gd name="T81" fmla="*/ 55 h 97"/>
                  <a:gd name="T82" fmla="*/ 92 w 96"/>
                  <a:gd name="T83" fmla="*/ 54 h 97"/>
                  <a:gd name="T84" fmla="*/ 96 w 96"/>
                  <a:gd name="T85" fmla="*/ 49 h 97"/>
                  <a:gd name="T86" fmla="*/ 95 w 96"/>
                  <a:gd name="T87" fmla="*/ 40 h 97"/>
                  <a:gd name="T88" fmla="*/ 90 w 96"/>
                  <a:gd name="T89" fmla="*/ 35 h 97"/>
                  <a:gd name="T90" fmla="*/ 85 w 96"/>
                  <a:gd name="T91" fmla="*/ 35 h 97"/>
                  <a:gd name="T92" fmla="*/ 80 w 96"/>
                  <a:gd name="T93" fmla="*/ 26 h 97"/>
                  <a:gd name="T94" fmla="*/ 83 w 96"/>
                  <a:gd name="T95" fmla="*/ 22 h 97"/>
                  <a:gd name="T96" fmla="*/ 82 w 96"/>
                  <a:gd name="T97" fmla="*/ 15 h 97"/>
                  <a:gd name="T98" fmla="*/ 50 w 96"/>
                  <a:gd name="T99" fmla="*/ 65 h 97"/>
                  <a:gd name="T100" fmla="*/ 31 w 96"/>
                  <a:gd name="T101" fmla="*/ 50 h 97"/>
                  <a:gd name="T102" fmla="*/ 47 w 96"/>
                  <a:gd name="T103" fmla="*/ 31 h 97"/>
                  <a:gd name="T104" fmla="*/ 65 w 96"/>
                  <a:gd name="T105" fmla="*/ 47 h 97"/>
                  <a:gd name="T106" fmla="*/ 50 w 96"/>
                  <a:gd name="T107" fmla="*/ 6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6" h="97">
                    <a:moveTo>
                      <a:pt x="82" y="15"/>
                    </a:moveTo>
                    <a:cubicBezTo>
                      <a:pt x="76" y="9"/>
                      <a:pt x="76" y="9"/>
                      <a:pt x="76" y="9"/>
                    </a:cubicBezTo>
                    <a:cubicBezTo>
                      <a:pt x="74" y="8"/>
                      <a:pt x="71" y="8"/>
                      <a:pt x="69" y="1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2" y="12"/>
                      <a:pt x="59" y="10"/>
                      <a:pt x="55" y="10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1" y="0"/>
                      <a:pt x="48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7" y="2"/>
                      <a:pt x="35" y="4"/>
                      <a:pt x="35" y="6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1" y="13"/>
                      <a:pt x="28" y="14"/>
                      <a:pt x="25" y="16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9" y="12"/>
                      <a:pt x="16" y="13"/>
                      <a:pt x="14" y="1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3"/>
                      <a:pt x="7" y="26"/>
                      <a:pt x="9" y="28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1" y="35"/>
                      <a:pt x="10" y="39"/>
                      <a:pt x="10" y="42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1" y="43"/>
                      <a:pt x="0" y="46"/>
                      <a:pt x="0" y="49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60"/>
                      <a:pt x="3" y="62"/>
                      <a:pt x="6" y="62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3" y="65"/>
                      <a:pt x="14" y="68"/>
                      <a:pt x="16" y="70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1" y="78"/>
                      <a:pt x="11" y="81"/>
                      <a:pt x="14" y="82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22" y="90"/>
                      <a:pt x="25" y="90"/>
                      <a:pt x="27" y="88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4" y="85"/>
                      <a:pt x="37" y="86"/>
                      <a:pt x="41" y="87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5"/>
                      <a:pt x="45" y="97"/>
                      <a:pt x="47" y="9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59" y="96"/>
                      <a:pt x="61" y="94"/>
                      <a:pt x="61" y="91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4" y="84"/>
                      <a:pt x="67" y="82"/>
                      <a:pt x="70" y="81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77" y="85"/>
                      <a:pt x="80" y="85"/>
                      <a:pt x="82" y="83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9" y="74"/>
                      <a:pt x="89" y="71"/>
                      <a:pt x="87" y="69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5" y="62"/>
                      <a:pt x="86" y="59"/>
                      <a:pt x="86" y="55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94" y="54"/>
                      <a:pt x="96" y="51"/>
                      <a:pt x="96" y="49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5" y="37"/>
                      <a:pt x="93" y="35"/>
                      <a:pt x="90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4" y="32"/>
                      <a:pt x="82" y="29"/>
                      <a:pt x="80" y="26"/>
                    </a:cubicBezTo>
                    <a:cubicBezTo>
                      <a:pt x="83" y="22"/>
                      <a:pt x="83" y="22"/>
                      <a:pt x="83" y="22"/>
                    </a:cubicBezTo>
                    <a:cubicBezTo>
                      <a:pt x="85" y="20"/>
                      <a:pt x="84" y="17"/>
                      <a:pt x="82" y="15"/>
                    </a:cubicBezTo>
                    <a:moveTo>
                      <a:pt x="50" y="65"/>
                    </a:moveTo>
                    <a:cubicBezTo>
                      <a:pt x="40" y="66"/>
                      <a:pt x="32" y="59"/>
                      <a:pt x="31" y="50"/>
                    </a:cubicBezTo>
                    <a:cubicBezTo>
                      <a:pt x="30" y="40"/>
                      <a:pt x="37" y="32"/>
                      <a:pt x="47" y="31"/>
                    </a:cubicBezTo>
                    <a:cubicBezTo>
                      <a:pt x="56" y="30"/>
                      <a:pt x="64" y="37"/>
                      <a:pt x="65" y="47"/>
                    </a:cubicBezTo>
                    <a:cubicBezTo>
                      <a:pt x="66" y="56"/>
                      <a:pt x="59" y="64"/>
                      <a:pt x="50" y="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8" name="Freeform 130"/>
              <p:cNvSpPr>
                <a:spLocks noEditPoints="1"/>
              </p:cNvSpPr>
              <p:nvPr/>
            </p:nvSpPr>
            <p:spPr bwMode="auto">
              <a:xfrm>
                <a:off x="4819631" y="2671761"/>
                <a:ext cx="73025" cy="71438"/>
              </a:xfrm>
              <a:custGeom>
                <a:avLst/>
                <a:gdLst>
                  <a:gd name="T0" fmla="*/ 5 w 78"/>
                  <a:gd name="T1" fmla="*/ 31 h 78"/>
                  <a:gd name="T2" fmla="*/ 0 w 78"/>
                  <a:gd name="T3" fmla="*/ 36 h 78"/>
                  <a:gd name="T4" fmla="*/ 0 w 78"/>
                  <a:gd name="T5" fmla="*/ 41 h 78"/>
                  <a:gd name="T6" fmla="*/ 5 w 78"/>
                  <a:gd name="T7" fmla="*/ 47 h 78"/>
                  <a:gd name="T8" fmla="*/ 9 w 78"/>
                  <a:gd name="T9" fmla="*/ 47 h 78"/>
                  <a:gd name="T10" fmla="*/ 12 w 78"/>
                  <a:gd name="T11" fmla="*/ 54 h 78"/>
                  <a:gd name="T12" fmla="*/ 9 w 78"/>
                  <a:gd name="T13" fmla="*/ 57 h 78"/>
                  <a:gd name="T14" fmla="*/ 9 w 78"/>
                  <a:gd name="T15" fmla="*/ 64 h 78"/>
                  <a:gd name="T16" fmla="*/ 13 w 78"/>
                  <a:gd name="T17" fmla="*/ 68 h 78"/>
                  <a:gd name="T18" fmla="*/ 20 w 78"/>
                  <a:gd name="T19" fmla="*/ 68 h 78"/>
                  <a:gd name="T20" fmla="*/ 23 w 78"/>
                  <a:gd name="T21" fmla="*/ 66 h 78"/>
                  <a:gd name="T22" fmla="*/ 30 w 78"/>
                  <a:gd name="T23" fmla="*/ 69 h 78"/>
                  <a:gd name="T24" fmla="*/ 31 w 78"/>
                  <a:gd name="T25" fmla="*/ 73 h 78"/>
                  <a:gd name="T26" fmla="*/ 36 w 78"/>
                  <a:gd name="T27" fmla="*/ 78 h 78"/>
                  <a:gd name="T28" fmla="*/ 41 w 78"/>
                  <a:gd name="T29" fmla="*/ 78 h 78"/>
                  <a:gd name="T30" fmla="*/ 47 w 78"/>
                  <a:gd name="T31" fmla="*/ 73 h 78"/>
                  <a:gd name="T32" fmla="*/ 47 w 78"/>
                  <a:gd name="T33" fmla="*/ 69 h 78"/>
                  <a:gd name="T34" fmla="*/ 55 w 78"/>
                  <a:gd name="T35" fmla="*/ 66 h 78"/>
                  <a:gd name="T36" fmla="*/ 58 w 78"/>
                  <a:gd name="T37" fmla="*/ 69 h 78"/>
                  <a:gd name="T38" fmla="*/ 65 w 78"/>
                  <a:gd name="T39" fmla="*/ 68 h 78"/>
                  <a:gd name="T40" fmla="*/ 69 w 78"/>
                  <a:gd name="T41" fmla="*/ 65 h 78"/>
                  <a:gd name="T42" fmla="*/ 69 w 78"/>
                  <a:gd name="T43" fmla="*/ 58 h 78"/>
                  <a:gd name="T44" fmla="*/ 67 w 78"/>
                  <a:gd name="T45" fmla="*/ 55 h 78"/>
                  <a:gd name="T46" fmla="*/ 70 w 78"/>
                  <a:gd name="T47" fmla="*/ 47 h 78"/>
                  <a:gd name="T48" fmla="*/ 74 w 78"/>
                  <a:gd name="T49" fmla="*/ 47 h 78"/>
                  <a:gd name="T50" fmla="*/ 78 w 78"/>
                  <a:gd name="T51" fmla="*/ 42 h 78"/>
                  <a:gd name="T52" fmla="*/ 78 w 78"/>
                  <a:gd name="T53" fmla="*/ 36 h 78"/>
                  <a:gd name="T54" fmla="*/ 74 w 78"/>
                  <a:gd name="T55" fmla="*/ 31 h 78"/>
                  <a:gd name="T56" fmla="*/ 70 w 78"/>
                  <a:gd name="T57" fmla="*/ 31 h 78"/>
                  <a:gd name="T58" fmla="*/ 67 w 78"/>
                  <a:gd name="T59" fmla="*/ 23 h 78"/>
                  <a:gd name="T60" fmla="*/ 70 w 78"/>
                  <a:gd name="T61" fmla="*/ 21 h 78"/>
                  <a:gd name="T62" fmla="*/ 69 w 78"/>
                  <a:gd name="T63" fmla="*/ 14 h 78"/>
                  <a:gd name="T64" fmla="*/ 65 w 78"/>
                  <a:gd name="T65" fmla="*/ 10 h 78"/>
                  <a:gd name="T66" fmla="*/ 58 w 78"/>
                  <a:gd name="T67" fmla="*/ 9 h 78"/>
                  <a:gd name="T68" fmla="*/ 56 w 78"/>
                  <a:gd name="T69" fmla="*/ 11 h 78"/>
                  <a:gd name="T70" fmla="*/ 48 w 78"/>
                  <a:gd name="T71" fmla="*/ 8 h 78"/>
                  <a:gd name="T72" fmla="*/ 48 w 78"/>
                  <a:gd name="T73" fmla="*/ 5 h 78"/>
                  <a:gd name="T74" fmla="*/ 43 w 78"/>
                  <a:gd name="T75" fmla="*/ 0 h 78"/>
                  <a:gd name="T76" fmla="*/ 37 w 78"/>
                  <a:gd name="T77" fmla="*/ 0 h 78"/>
                  <a:gd name="T78" fmla="*/ 32 w 78"/>
                  <a:gd name="T79" fmla="*/ 4 h 78"/>
                  <a:gd name="T80" fmla="*/ 32 w 78"/>
                  <a:gd name="T81" fmla="*/ 8 h 78"/>
                  <a:gd name="T82" fmla="*/ 24 w 78"/>
                  <a:gd name="T83" fmla="*/ 11 h 78"/>
                  <a:gd name="T84" fmla="*/ 21 w 78"/>
                  <a:gd name="T85" fmla="*/ 9 h 78"/>
                  <a:gd name="T86" fmla="*/ 14 w 78"/>
                  <a:gd name="T87" fmla="*/ 9 h 78"/>
                  <a:gd name="T88" fmla="*/ 10 w 78"/>
                  <a:gd name="T89" fmla="*/ 13 h 78"/>
                  <a:gd name="T90" fmla="*/ 10 w 78"/>
                  <a:gd name="T91" fmla="*/ 20 h 78"/>
                  <a:gd name="T92" fmla="*/ 12 w 78"/>
                  <a:gd name="T93" fmla="*/ 23 h 78"/>
                  <a:gd name="T94" fmla="*/ 9 w 78"/>
                  <a:gd name="T95" fmla="*/ 30 h 78"/>
                  <a:gd name="T96" fmla="*/ 5 w 78"/>
                  <a:gd name="T97" fmla="*/ 31 h 78"/>
                  <a:gd name="T98" fmla="*/ 40 w 78"/>
                  <a:gd name="T99" fmla="*/ 25 h 78"/>
                  <a:gd name="T100" fmla="*/ 53 w 78"/>
                  <a:gd name="T101" fmla="*/ 39 h 78"/>
                  <a:gd name="T102" fmla="*/ 39 w 78"/>
                  <a:gd name="T103" fmla="*/ 52 h 78"/>
                  <a:gd name="T104" fmla="*/ 26 w 78"/>
                  <a:gd name="T105" fmla="*/ 38 h 78"/>
                  <a:gd name="T106" fmla="*/ 40 w 78"/>
                  <a:gd name="T107" fmla="*/ 2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8" h="78">
                    <a:moveTo>
                      <a:pt x="5" y="31"/>
                    </a:moveTo>
                    <a:cubicBezTo>
                      <a:pt x="2" y="31"/>
                      <a:pt x="0" y="33"/>
                      <a:pt x="0" y="3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4"/>
                      <a:pt x="2" y="46"/>
                      <a:pt x="5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0" y="49"/>
                      <a:pt x="10" y="52"/>
                      <a:pt x="12" y="54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7" y="59"/>
                      <a:pt x="8" y="62"/>
                      <a:pt x="9" y="6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15" y="70"/>
                      <a:pt x="18" y="70"/>
                      <a:pt x="20" y="68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6" y="67"/>
                      <a:pt x="28" y="68"/>
                      <a:pt x="30" y="69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1" y="76"/>
                      <a:pt x="33" y="78"/>
                      <a:pt x="36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4" y="78"/>
                      <a:pt x="46" y="76"/>
                      <a:pt x="47" y="73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50" y="69"/>
                      <a:pt x="52" y="68"/>
                      <a:pt x="55" y="66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60" y="70"/>
                      <a:pt x="63" y="70"/>
                      <a:pt x="65" y="68"/>
                    </a:cubicBezTo>
                    <a:cubicBezTo>
                      <a:pt x="69" y="65"/>
                      <a:pt x="69" y="65"/>
                      <a:pt x="69" y="65"/>
                    </a:cubicBezTo>
                    <a:cubicBezTo>
                      <a:pt x="71" y="63"/>
                      <a:pt x="71" y="60"/>
                      <a:pt x="69" y="58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68" y="52"/>
                      <a:pt x="69" y="50"/>
                      <a:pt x="70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7"/>
                      <a:pt x="78" y="45"/>
                      <a:pt x="78" y="42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6" y="31"/>
                      <a:pt x="74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8"/>
                      <a:pt x="69" y="26"/>
                      <a:pt x="67" y="23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6"/>
                      <a:pt x="69" y="14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4" y="8"/>
                      <a:pt x="61" y="8"/>
                      <a:pt x="58" y="9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3" y="10"/>
                      <a:pt x="51" y="9"/>
                      <a:pt x="48" y="8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5" y="0"/>
                      <a:pt x="4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0"/>
                      <a:pt x="32" y="2"/>
                      <a:pt x="32" y="4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29" y="8"/>
                      <a:pt x="26" y="10"/>
                      <a:pt x="24" y="1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9" y="7"/>
                      <a:pt x="16" y="7"/>
                      <a:pt x="14" y="9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8" y="15"/>
                      <a:pt x="8" y="18"/>
                      <a:pt x="10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0" y="28"/>
                      <a:pt x="9" y="30"/>
                    </a:cubicBezTo>
                    <a:lnTo>
                      <a:pt x="5" y="31"/>
                    </a:lnTo>
                    <a:close/>
                    <a:moveTo>
                      <a:pt x="40" y="25"/>
                    </a:moveTo>
                    <a:cubicBezTo>
                      <a:pt x="47" y="25"/>
                      <a:pt x="54" y="31"/>
                      <a:pt x="53" y="39"/>
                    </a:cubicBezTo>
                    <a:cubicBezTo>
                      <a:pt x="53" y="46"/>
                      <a:pt x="47" y="53"/>
                      <a:pt x="39" y="52"/>
                    </a:cubicBezTo>
                    <a:cubicBezTo>
                      <a:pt x="32" y="52"/>
                      <a:pt x="26" y="46"/>
                      <a:pt x="26" y="38"/>
                    </a:cubicBezTo>
                    <a:cubicBezTo>
                      <a:pt x="26" y="31"/>
                      <a:pt x="32" y="25"/>
                      <a:pt x="40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9" name="Freeform 131"/>
              <p:cNvSpPr>
                <a:spLocks/>
              </p:cNvSpPr>
              <p:nvPr/>
            </p:nvSpPr>
            <p:spPr bwMode="auto">
              <a:xfrm>
                <a:off x="5214917" y="2692400"/>
                <a:ext cx="131763" cy="112713"/>
              </a:xfrm>
              <a:custGeom>
                <a:avLst/>
                <a:gdLst>
                  <a:gd name="T0" fmla="*/ 71 w 141"/>
                  <a:gd name="T1" fmla="*/ 0 h 121"/>
                  <a:gd name="T2" fmla="*/ 0 w 141"/>
                  <a:gd name="T3" fmla="*/ 55 h 121"/>
                  <a:gd name="T4" fmla="*/ 19 w 141"/>
                  <a:gd name="T5" fmla="*/ 92 h 121"/>
                  <a:gd name="T6" fmla="*/ 10 w 141"/>
                  <a:gd name="T7" fmla="*/ 121 h 121"/>
                  <a:gd name="T8" fmla="*/ 45 w 141"/>
                  <a:gd name="T9" fmla="*/ 106 h 121"/>
                  <a:gd name="T10" fmla="*/ 71 w 141"/>
                  <a:gd name="T11" fmla="*/ 110 h 121"/>
                  <a:gd name="T12" fmla="*/ 141 w 141"/>
                  <a:gd name="T13" fmla="*/ 55 h 121"/>
                  <a:gd name="T14" fmla="*/ 71 w 141"/>
                  <a:gd name="T1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1" h="121">
                    <a:moveTo>
                      <a:pt x="71" y="0"/>
                    </a:moveTo>
                    <a:cubicBezTo>
                      <a:pt x="32" y="0"/>
                      <a:pt x="0" y="25"/>
                      <a:pt x="0" y="55"/>
                    </a:cubicBezTo>
                    <a:cubicBezTo>
                      <a:pt x="0" y="70"/>
                      <a:pt x="7" y="83"/>
                      <a:pt x="19" y="92"/>
                    </a:cubicBezTo>
                    <a:cubicBezTo>
                      <a:pt x="19" y="102"/>
                      <a:pt x="17" y="115"/>
                      <a:pt x="10" y="121"/>
                    </a:cubicBezTo>
                    <a:cubicBezTo>
                      <a:pt x="23" y="121"/>
                      <a:pt x="37" y="113"/>
                      <a:pt x="45" y="106"/>
                    </a:cubicBezTo>
                    <a:cubicBezTo>
                      <a:pt x="53" y="109"/>
                      <a:pt x="61" y="110"/>
                      <a:pt x="71" y="110"/>
                    </a:cubicBezTo>
                    <a:cubicBezTo>
                      <a:pt x="109" y="110"/>
                      <a:pt x="141" y="85"/>
                      <a:pt x="141" y="55"/>
                    </a:cubicBezTo>
                    <a:cubicBezTo>
                      <a:pt x="141" y="25"/>
                      <a:pt x="109" y="0"/>
                      <a:pt x="7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0" name="Freeform 132"/>
              <p:cNvSpPr>
                <a:spLocks/>
              </p:cNvSpPr>
              <p:nvPr/>
            </p:nvSpPr>
            <p:spPr bwMode="auto">
              <a:xfrm>
                <a:off x="4530707" y="2352676"/>
                <a:ext cx="130175" cy="112713"/>
              </a:xfrm>
              <a:custGeom>
                <a:avLst/>
                <a:gdLst>
                  <a:gd name="T0" fmla="*/ 70 w 140"/>
                  <a:gd name="T1" fmla="*/ 0 h 122"/>
                  <a:gd name="T2" fmla="*/ 0 w 140"/>
                  <a:gd name="T3" fmla="*/ 55 h 122"/>
                  <a:gd name="T4" fmla="*/ 19 w 140"/>
                  <a:gd name="T5" fmla="*/ 93 h 122"/>
                  <a:gd name="T6" fmla="*/ 9 w 140"/>
                  <a:gd name="T7" fmla="*/ 122 h 122"/>
                  <a:gd name="T8" fmla="*/ 44 w 140"/>
                  <a:gd name="T9" fmla="*/ 106 h 122"/>
                  <a:gd name="T10" fmla="*/ 70 w 140"/>
                  <a:gd name="T11" fmla="*/ 110 h 122"/>
                  <a:gd name="T12" fmla="*/ 140 w 140"/>
                  <a:gd name="T13" fmla="*/ 55 h 122"/>
                  <a:gd name="T14" fmla="*/ 70 w 140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" h="122">
                    <a:moveTo>
                      <a:pt x="70" y="0"/>
                    </a:moveTo>
                    <a:cubicBezTo>
                      <a:pt x="31" y="0"/>
                      <a:pt x="0" y="25"/>
                      <a:pt x="0" y="55"/>
                    </a:cubicBezTo>
                    <a:cubicBezTo>
                      <a:pt x="0" y="70"/>
                      <a:pt x="7" y="83"/>
                      <a:pt x="19" y="93"/>
                    </a:cubicBezTo>
                    <a:cubicBezTo>
                      <a:pt x="18" y="102"/>
                      <a:pt x="16" y="115"/>
                      <a:pt x="9" y="122"/>
                    </a:cubicBezTo>
                    <a:cubicBezTo>
                      <a:pt x="23" y="122"/>
                      <a:pt x="36" y="113"/>
                      <a:pt x="44" y="106"/>
                    </a:cubicBezTo>
                    <a:cubicBezTo>
                      <a:pt x="52" y="109"/>
                      <a:pt x="61" y="110"/>
                      <a:pt x="70" y="110"/>
                    </a:cubicBezTo>
                    <a:cubicBezTo>
                      <a:pt x="109" y="110"/>
                      <a:pt x="140" y="86"/>
                      <a:pt x="140" y="55"/>
                    </a:cubicBezTo>
                    <a:cubicBezTo>
                      <a:pt x="140" y="25"/>
                      <a:pt x="109" y="0"/>
                      <a:pt x="7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1" name="Freeform 133"/>
              <p:cNvSpPr>
                <a:spLocks/>
              </p:cNvSpPr>
              <p:nvPr/>
            </p:nvSpPr>
            <p:spPr bwMode="auto">
              <a:xfrm>
                <a:off x="3500425" y="2603500"/>
                <a:ext cx="130175" cy="112713"/>
              </a:xfrm>
              <a:custGeom>
                <a:avLst/>
                <a:gdLst>
                  <a:gd name="T0" fmla="*/ 70 w 140"/>
                  <a:gd name="T1" fmla="*/ 0 h 121"/>
                  <a:gd name="T2" fmla="*/ 0 w 140"/>
                  <a:gd name="T3" fmla="*/ 55 h 121"/>
                  <a:gd name="T4" fmla="*/ 18 w 140"/>
                  <a:gd name="T5" fmla="*/ 92 h 121"/>
                  <a:gd name="T6" fmla="*/ 9 w 140"/>
                  <a:gd name="T7" fmla="*/ 121 h 121"/>
                  <a:gd name="T8" fmla="*/ 44 w 140"/>
                  <a:gd name="T9" fmla="*/ 106 h 121"/>
                  <a:gd name="T10" fmla="*/ 70 w 140"/>
                  <a:gd name="T11" fmla="*/ 110 h 121"/>
                  <a:gd name="T12" fmla="*/ 140 w 140"/>
                  <a:gd name="T13" fmla="*/ 55 h 121"/>
                  <a:gd name="T14" fmla="*/ 70 w 140"/>
                  <a:gd name="T1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" h="121">
                    <a:moveTo>
                      <a:pt x="70" y="0"/>
                    </a:moveTo>
                    <a:cubicBezTo>
                      <a:pt x="31" y="0"/>
                      <a:pt x="0" y="25"/>
                      <a:pt x="0" y="55"/>
                    </a:cubicBezTo>
                    <a:cubicBezTo>
                      <a:pt x="0" y="69"/>
                      <a:pt x="7" y="83"/>
                      <a:pt x="18" y="92"/>
                    </a:cubicBezTo>
                    <a:cubicBezTo>
                      <a:pt x="18" y="102"/>
                      <a:pt x="16" y="115"/>
                      <a:pt x="9" y="121"/>
                    </a:cubicBezTo>
                    <a:cubicBezTo>
                      <a:pt x="22" y="121"/>
                      <a:pt x="36" y="113"/>
                      <a:pt x="44" y="106"/>
                    </a:cubicBezTo>
                    <a:cubicBezTo>
                      <a:pt x="52" y="109"/>
                      <a:pt x="61" y="110"/>
                      <a:pt x="70" y="110"/>
                    </a:cubicBezTo>
                    <a:cubicBezTo>
                      <a:pt x="108" y="110"/>
                      <a:pt x="140" y="85"/>
                      <a:pt x="140" y="55"/>
                    </a:cubicBezTo>
                    <a:cubicBezTo>
                      <a:pt x="140" y="25"/>
                      <a:pt x="108" y="0"/>
                      <a:pt x="7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2" name="Freeform 134"/>
              <p:cNvSpPr>
                <a:spLocks/>
              </p:cNvSpPr>
              <p:nvPr/>
            </p:nvSpPr>
            <p:spPr bwMode="auto">
              <a:xfrm>
                <a:off x="4063985" y="2030412"/>
                <a:ext cx="130175" cy="112713"/>
              </a:xfrm>
              <a:custGeom>
                <a:avLst/>
                <a:gdLst>
                  <a:gd name="T0" fmla="*/ 70 w 140"/>
                  <a:gd name="T1" fmla="*/ 0 h 122"/>
                  <a:gd name="T2" fmla="*/ 0 w 140"/>
                  <a:gd name="T3" fmla="*/ 55 h 122"/>
                  <a:gd name="T4" fmla="*/ 18 w 140"/>
                  <a:gd name="T5" fmla="*/ 93 h 122"/>
                  <a:gd name="T6" fmla="*/ 9 w 140"/>
                  <a:gd name="T7" fmla="*/ 122 h 122"/>
                  <a:gd name="T8" fmla="*/ 44 w 140"/>
                  <a:gd name="T9" fmla="*/ 107 h 122"/>
                  <a:gd name="T10" fmla="*/ 70 w 140"/>
                  <a:gd name="T11" fmla="*/ 110 h 122"/>
                  <a:gd name="T12" fmla="*/ 140 w 140"/>
                  <a:gd name="T13" fmla="*/ 55 h 122"/>
                  <a:gd name="T14" fmla="*/ 70 w 140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" h="122">
                    <a:moveTo>
                      <a:pt x="70" y="0"/>
                    </a:moveTo>
                    <a:cubicBezTo>
                      <a:pt x="31" y="0"/>
                      <a:pt x="0" y="25"/>
                      <a:pt x="0" y="55"/>
                    </a:cubicBezTo>
                    <a:cubicBezTo>
                      <a:pt x="0" y="70"/>
                      <a:pt x="7" y="83"/>
                      <a:pt x="18" y="93"/>
                    </a:cubicBezTo>
                    <a:cubicBezTo>
                      <a:pt x="18" y="102"/>
                      <a:pt x="16" y="115"/>
                      <a:pt x="9" y="122"/>
                    </a:cubicBezTo>
                    <a:cubicBezTo>
                      <a:pt x="22" y="122"/>
                      <a:pt x="36" y="113"/>
                      <a:pt x="44" y="107"/>
                    </a:cubicBezTo>
                    <a:cubicBezTo>
                      <a:pt x="52" y="109"/>
                      <a:pt x="61" y="110"/>
                      <a:pt x="70" y="110"/>
                    </a:cubicBezTo>
                    <a:cubicBezTo>
                      <a:pt x="108" y="110"/>
                      <a:pt x="140" y="86"/>
                      <a:pt x="140" y="55"/>
                    </a:cubicBezTo>
                    <a:cubicBezTo>
                      <a:pt x="140" y="25"/>
                      <a:pt x="108" y="0"/>
                      <a:pt x="7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3" name="Freeform 135"/>
              <p:cNvSpPr>
                <a:spLocks/>
              </p:cNvSpPr>
              <p:nvPr/>
            </p:nvSpPr>
            <p:spPr bwMode="auto">
              <a:xfrm>
                <a:off x="4618021" y="2089150"/>
                <a:ext cx="34925" cy="34925"/>
              </a:xfrm>
              <a:custGeom>
                <a:avLst/>
                <a:gdLst>
                  <a:gd name="T0" fmla="*/ 1 w 37"/>
                  <a:gd name="T1" fmla="*/ 30 h 37"/>
                  <a:gd name="T2" fmla="*/ 7 w 37"/>
                  <a:gd name="T3" fmla="*/ 36 h 37"/>
                  <a:gd name="T4" fmla="*/ 10 w 37"/>
                  <a:gd name="T5" fmla="*/ 36 h 37"/>
                  <a:gd name="T6" fmla="*/ 18 w 37"/>
                  <a:gd name="T7" fmla="*/ 28 h 37"/>
                  <a:gd name="T8" fmla="*/ 27 w 37"/>
                  <a:gd name="T9" fmla="*/ 36 h 37"/>
                  <a:gd name="T10" fmla="*/ 30 w 37"/>
                  <a:gd name="T11" fmla="*/ 36 h 37"/>
                  <a:gd name="T12" fmla="*/ 36 w 37"/>
                  <a:gd name="T13" fmla="*/ 30 h 37"/>
                  <a:gd name="T14" fmla="*/ 36 w 37"/>
                  <a:gd name="T15" fmla="*/ 27 h 37"/>
                  <a:gd name="T16" fmla="*/ 28 w 37"/>
                  <a:gd name="T17" fmla="*/ 19 h 37"/>
                  <a:gd name="T18" fmla="*/ 36 w 37"/>
                  <a:gd name="T19" fmla="*/ 10 h 37"/>
                  <a:gd name="T20" fmla="*/ 36 w 37"/>
                  <a:gd name="T21" fmla="*/ 7 h 37"/>
                  <a:gd name="T22" fmla="*/ 30 w 37"/>
                  <a:gd name="T23" fmla="*/ 1 h 37"/>
                  <a:gd name="T24" fmla="*/ 27 w 37"/>
                  <a:gd name="T25" fmla="*/ 1 h 37"/>
                  <a:gd name="T26" fmla="*/ 18 w 37"/>
                  <a:gd name="T27" fmla="*/ 10 h 37"/>
                  <a:gd name="T28" fmla="*/ 10 w 37"/>
                  <a:gd name="T29" fmla="*/ 1 h 37"/>
                  <a:gd name="T30" fmla="*/ 7 w 37"/>
                  <a:gd name="T31" fmla="*/ 1 h 37"/>
                  <a:gd name="T32" fmla="*/ 1 w 37"/>
                  <a:gd name="T33" fmla="*/ 7 h 37"/>
                  <a:gd name="T34" fmla="*/ 1 w 37"/>
                  <a:gd name="T35" fmla="*/ 10 h 37"/>
                  <a:gd name="T36" fmla="*/ 9 w 37"/>
                  <a:gd name="T37" fmla="*/ 19 h 37"/>
                  <a:gd name="T38" fmla="*/ 1 w 37"/>
                  <a:gd name="T39" fmla="*/ 27 h 37"/>
                  <a:gd name="T40" fmla="*/ 1 w 37"/>
                  <a:gd name="T41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7">
                    <a:moveTo>
                      <a:pt x="1" y="30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8" y="37"/>
                      <a:pt x="9" y="37"/>
                      <a:pt x="10" y="36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7"/>
                      <a:pt x="29" y="37"/>
                      <a:pt x="30" y="36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7" y="29"/>
                      <a:pt x="37" y="28"/>
                      <a:pt x="36" y="27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9"/>
                      <a:pt x="37" y="8"/>
                      <a:pt x="36" y="7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0"/>
                      <a:pt x="28" y="0"/>
                      <a:pt x="27" y="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7" y="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9"/>
                      <a:pt x="1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4" name="Freeform 136"/>
              <p:cNvSpPr>
                <a:spLocks/>
              </p:cNvSpPr>
              <p:nvPr/>
            </p:nvSpPr>
            <p:spPr bwMode="auto">
              <a:xfrm>
                <a:off x="4691045" y="2136775"/>
                <a:ext cx="33338" cy="34925"/>
              </a:xfrm>
              <a:custGeom>
                <a:avLst/>
                <a:gdLst>
                  <a:gd name="T0" fmla="*/ 8 w 37"/>
                  <a:gd name="T1" fmla="*/ 1 h 37"/>
                  <a:gd name="T2" fmla="*/ 1 w 37"/>
                  <a:gd name="T3" fmla="*/ 7 h 37"/>
                  <a:gd name="T4" fmla="*/ 1 w 37"/>
                  <a:gd name="T5" fmla="*/ 10 h 37"/>
                  <a:gd name="T6" fmla="*/ 10 w 37"/>
                  <a:gd name="T7" fmla="*/ 18 h 37"/>
                  <a:gd name="T8" fmla="*/ 1 w 37"/>
                  <a:gd name="T9" fmla="*/ 27 h 37"/>
                  <a:gd name="T10" fmla="*/ 1 w 37"/>
                  <a:gd name="T11" fmla="*/ 30 h 37"/>
                  <a:gd name="T12" fmla="*/ 8 w 37"/>
                  <a:gd name="T13" fmla="*/ 36 h 37"/>
                  <a:gd name="T14" fmla="*/ 10 w 37"/>
                  <a:gd name="T15" fmla="*/ 36 h 37"/>
                  <a:gd name="T16" fmla="*/ 19 w 37"/>
                  <a:gd name="T17" fmla="*/ 28 h 37"/>
                  <a:gd name="T18" fmla="*/ 27 w 37"/>
                  <a:gd name="T19" fmla="*/ 36 h 37"/>
                  <a:gd name="T20" fmla="*/ 30 w 37"/>
                  <a:gd name="T21" fmla="*/ 36 h 37"/>
                  <a:gd name="T22" fmla="*/ 37 w 37"/>
                  <a:gd name="T23" fmla="*/ 30 h 37"/>
                  <a:gd name="T24" fmla="*/ 37 w 37"/>
                  <a:gd name="T25" fmla="*/ 27 h 37"/>
                  <a:gd name="T26" fmla="*/ 28 w 37"/>
                  <a:gd name="T27" fmla="*/ 18 h 37"/>
                  <a:gd name="T28" fmla="*/ 37 w 37"/>
                  <a:gd name="T29" fmla="*/ 10 h 37"/>
                  <a:gd name="T30" fmla="*/ 37 w 37"/>
                  <a:gd name="T31" fmla="*/ 7 h 37"/>
                  <a:gd name="T32" fmla="*/ 30 w 37"/>
                  <a:gd name="T33" fmla="*/ 1 h 37"/>
                  <a:gd name="T34" fmla="*/ 28 w 37"/>
                  <a:gd name="T35" fmla="*/ 1 h 37"/>
                  <a:gd name="T36" fmla="*/ 19 w 37"/>
                  <a:gd name="T37" fmla="*/ 9 h 37"/>
                  <a:gd name="T38" fmla="*/ 10 w 37"/>
                  <a:gd name="T39" fmla="*/ 1 h 37"/>
                  <a:gd name="T40" fmla="*/ 8 w 37"/>
                  <a:gd name="T41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37">
                    <a:moveTo>
                      <a:pt x="8" y="1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9"/>
                      <a:pt x="1" y="30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10" y="37"/>
                      <a:pt x="10" y="36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7"/>
                      <a:pt x="30" y="37"/>
                      <a:pt x="30" y="36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29"/>
                      <a:pt x="37" y="28"/>
                      <a:pt x="37" y="27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8"/>
                      <a:pt x="37" y="7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8" y="0"/>
                      <a:pt x="28" y="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8" y="0"/>
                      <a:pt x="8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5" name="Oval 137"/>
              <p:cNvSpPr>
                <a:spLocks noChangeArrowheads="1"/>
              </p:cNvSpPr>
              <p:nvPr/>
            </p:nvSpPr>
            <p:spPr bwMode="auto">
              <a:xfrm>
                <a:off x="4635483" y="2174875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6" name="Oval 138"/>
              <p:cNvSpPr>
                <a:spLocks noChangeArrowheads="1"/>
              </p:cNvSpPr>
              <p:nvPr/>
            </p:nvSpPr>
            <p:spPr bwMode="auto">
              <a:xfrm>
                <a:off x="4705334" y="2065337"/>
                <a:ext cx="38100" cy="396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7" name="Freeform 139"/>
              <p:cNvSpPr>
                <a:spLocks/>
              </p:cNvSpPr>
              <p:nvPr/>
            </p:nvSpPr>
            <p:spPr bwMode="auto">
              <a:xfrm>
                <a:off x="4654534" y="2098675"/>
                <a:ext cx="47625" cy="69850"/>
              </a:xfrm>
              <a:custGeom>
                <a:avLst/>
                <a:gdLst>
                  <a:gd name="T0" fmla="*/ 18 w 50"/>
                  <a:gd name="T1" fmla="*/ 29 h 76"/>
                  <a:gd name="T2" fmla="*/ 6 w 50"/>
                  <a:gd name="T3" fmla="*/ 51 h 76"/>
                  <a:gd name="T4" fmla="*/ 0 w 50"/>
                  <a:gd name="T5" fmla="*/ 73 h 76"/>
                  <a:gd name="T6" fmla="*/ 2 w 50"/>
                  <a:gd name="T7" fmla="*/ 76 h 76"/>
                  <a:gd name="T8" fmla="*/ 2 w 50"/>
                  <a:gd name="T9" fmla="*/ 76 h 76"/>
                  <a:gd name="T10" fmla="*/ 5 w 50"/>
                  <a:gd name="T11" fmla="*/ 73 h 76"/>
                  <a:gd name="T12" fmla="*/ 11 w 50"/>
                  <a:gd name="T13" fmla="*/ 53 h 76"/>
                  <a:gd name="T14" fmla="*/ 22 w 50"/>
                  <a:gd name="T15" fmla="*/ 32 h 76"/>
                  <a:gd name="T16" fmla="*/ 41 w 50"/>
                  <a:gd name="T17" fmla="*/ 11 h 76"/>
                  <a:gd name="T18" fmla="*/ 44 w 50"/>
                  <a:gd name="T19" fmla="*/ 15 h 76"/>
                  <a:gd name="T20" fmla="*/ 49 w 50"/>
                  <a:gd name="T21" fmla="*/ 2 h 76"/>
                  <a:gd name="T22" fmla="*/ 48 w 50"/>
                  <a:gd name="T23" fmla="*/ 0 h 76"/>
                  <a:gd name="T24" fmla="*/ 34 w 50"/>
                  <a:gd name="T25" fmla="*/ 2 h 76"/>
                  <a:gd name="T26" fmla="*/ 38 w 50"/>
                  <a:gd name="T27" fmla="*/ 6 h 76"/>
                  <a:gd name="T28" fmla="*/ 18 w 50"/>
                  <a:gd name="T29" fmla="*/ 2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76">
                    <a:moveTo>
                      <a:pt x="18" y="29"/>
                    </a:moveTo>
                    <a:cubicBezTo>
                      <a:pt x="13" y="36"/>
                      <a:pt x="9" y="43"/>
                      <a:pt x="6" y="51"/>
                    </a:cubicBezTo>
                    <a:cubicBezTo>
                      <a:pt x="0" y="63"/>
                      <a:pt x="0" y="72"/>
                      <a:pt x="0" y="73"/>
                    </a:cubicBezTo>
                    <a:cubicBezTo>
                      <a:pt x="0" y="74"/>
                      <a:pt x="1" y="75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4" y="76"/>
                      <a:pt x="5" y="74"/>
                      <a:pt x="5" y="73"/>
                    </a:cubicBezTo>
                    <a:cubicBezTo>
                      <a:pt x="5" y="73"/>
                      <a:pt x="6" y="65"/>
                      <a:pt x="11" y="53"/>
                    </a:cubicBezTo>
                    <a:cubicBezTo>
                      <a:pt x="13" y="45"/>
                      <a:pt x="17" y="38"/>
                      <a:pt x="22" y="32"/>
                    </a:cubicBezTo>
                    <a:cubicBezTo>
                      <a:pt x="27" y="24"/>
                      <a:pt x="34" y="17"/>
                      <a:pt x="41" y="11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0" y="1"/>
                      <a:pt x="49" y="0"/>
                      <a:pt x="48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0" y="13"/>
                      <a:pt x="23" y="21"/>
                      <a:pt x="18" y="2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8" name="Freeform 140"/>
              <p:cNvSpPr>
                <a:spLocks/>
              </p:cNvSpPr>
              <p:nvPr/>
            </p:nvSpPr>
            <p:spPr bwMode="auto">
              <a:xfrm>
                <a:off x="4594208" y="2057401"/>
                <a:ext cx="41275" cy="120650"/>
              </a:xfrm>
              <a:custGeom>
                <a:avLst/>
                <a:gdLst>
                  <a:gd name="T0" fmla="*/ 1 w 43"/>
                  <a:gd name="T1" fmla="*/ 59 h 129"/>
                  <a:gd name="T2" fmla="*/ 12 w 43"/>
                  <a:gd name="T3" fmla="*/ 96 h 129"/>
                  <a:gd name="T4" fmla="*/ 38 w 43"/>
                  <a:gd name="T5" fmla="*/ 128 h 129"/>
                  <a:gd name="T6" fmla="*/ 40 w 43"/>
                  <a:gd name="T7" fmla="*/ 129 h 129"/>
                  <a:gd name="T8" fmla="*/ 42 w 43"/>
                  <a:gd name="T9" fmla="*/ 128 h 129"/>
                  <a:gd name="T10" fmla="*/ 42 w 43"/>
                  <a:gd name="T11" fmla="*/ 124 h 129"/>
                  <a:gd name="T12" fmla="*/ 17 w 43"/>
                  <a:gd name="T13" fmla="*/ 94 h 129"/>
                  <a:gd name="T14" fmla="*/ 7 w 43"/>
                  <a:gd name="T15" fmla="*/ 58 h 129"/>
                  <a:gd name="T16" fmla="*/ 15 w 43"/>
                  <a:gd name="T17" fmla="*/ 13 h 129"/>
                  <a:gd name="T18" fmla="*/ 20 w 43"/>
                  <a:gd name="T19" fmla="*/ 15 h 129"/>
                  <a:gd name="T20" fmla="*/ 19 w 43"/>
                  <a:gd name="T21" fmla="*/ 1 h 129"/>
                  <a:gd name="T22" fmla="*/ 17 w 43"/>
                  <a:gd name="T23" fmla="*/ 1 h 129"/>
                  <a:gd name="T24" fmla="*/ 6 w 43"/>
                  <a:gd name="T25" fmla="*/ 8 h 129"/>
                  <a:gd name="T26" fmla="*/ 10 w 43"/>
                  <a:gd name="T27" fmla="*/ 11 h 129"/>
                  <a:gd name="T28" fmla="*/ 1 w 43"/>
                  <a:gd name="T29" fmla="*/ 5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129">
                    <a:moveTo>
                      <a:pt x="1" y="59"/>
                    </a:moveTo>
                    <a:cubicBezTo>
                      <a:pt x="2" y="72"/>
                      <a:pt x="6" y="84"/>
                      <a:pt x="12" y="96"/>
                    </a:cubicBezTo>
                    <a:cubicBezTo>
                      <a:pt x="23" y="117"/>
                      <a:pt x="38" y="128"/>
                      <a:pt x="38" y="128"/>
                    </a:cubicBezTo>
                    <a:cubicBezTo>
                      <a:pt x="39" y="129"/>
                      <a:pt x="39" y="129"/>
                      <a:pt x="40" y="129"/>
                    </a:cubicBezTo>
                    <a:cubicBezTo>
                      <a:pt x="41" y="129"/>
                      <a:pt x="42" y="129"/>
                      <a:pt x="42" y="128"/>
                    </a:cubicBezTo>
                    <a:cubicBezTo>
                      <a:pt x="43" y="127"/>
                      <a:pt x="43" y="125"/>
                      <a:pt x="42" y="124"/>
                    </a:cubicBezTo>
                    <a:cubicBezTo>
                      <a:pt x="42" y="124"/>
                      <a:pt x="27" y="113"/>
                      <a:pt x="17" y="94"/>
                    </a:cubicBezTo>
                    <a:cubicBezTo>
                      <a:pt x="11" y="82"/>
                      <a:pt x="7" y="70"/>
                      <a:pt x="7" y="58"/>
                    </a:cubicBezTo>
                    <a:cubicBezTo>
                      <a:pt x="6" y="43"/>
                      <a:pt x="9" y="28"/>
                      <a:pt x="15" y="13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18" y="0"/>
                      <a:pt x="17" y="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3" y="27"/>
                      <a:pt x="0" y="43"/>
                      <a:pt x="1" y="5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9" name="Oval 141"/>
              <p:cNvSpPr>
                <a:spLocks noChangeArrowheads="1"/>
              </p:cNvSpPr>
              <p:nvPr/>
            </p:nvSpPr>
            <p:spPr bwMode="auto">
              <a:xfrm>
                <a:off x="3843327" y="2587627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0" name="Freeform 142"/>
              <p:cNvSpPr>
                <a:spLocks/>
              </p:cNvSpPr>
              <p:nvPr/>
            </p:nvSpPr>
            <p:spPr bwMode="auto">
              <a:xfrm>
                <a:off x="3843333" y="2505076"/>
                <a:ext cx="155575" cy="155575"/>
              </a:xfrm>
              <a:custGeom>
                <a:avLst/>
                <a:gdLst>
                  <a:gd name="T0" fmla="*/ 128 w 167"/>
                  <a:gd name="T1" fmla="*/ 148 h 167"/>
                  <a:gd name="T2" fmla="*/ 148 w 167"/>
                  <a:gd name="T3" fmla="*/ 167 h 167"/>
                  <a:gd name="T4" fmla="*/ 167 w 167"/>
                  <a:gd name="T5" fmla="*/ 148 h 167"/>
                  <a:gd name="T6" fmla="*/ 19 w 167"/>
                  <a:gd name="T7" fmla="*/ 0 h 167"/>
                  <a:gd name="T8" fmla="*/ 0 w 167"/>
                  <a:gd name="T9" fmla="*/ 19 h 167"/>
                  <a:gd name="T10" fmla="*/ 19 w 167"/>
                  <a:gd name="T11" fmla="*/ 38 h 167"/>
                  <a:gd name="T12" fmla="*/ 128 w 167"/>
                  <a:gd name="T13" fmla="*/ 14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167">
                    <a:moveTo>
                      <a:pt x="128" y="148"/>
                    </a:moveTo>
                    <a:cubicBezTo>
                      <a:pt x="128" y="158"/>
                      <a:pt x="137" y="167"/>
                      <a:pt x="148" y="167"/>
                    </a:cubicBezTo>
                    <a:cubicBezTo>
                      <a:pt x="158" y="167"/>
                      <a:pt x="167" y="158"/>
                      <a:pt x="167" y="148"/>
                    </a:cubicBezTo>
                    <a:cubicBezTo>
                      <a:pt x="167" y="66"/>
                      <a:pt x="10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79" y="38"/>
                      <a:pt x="128" y="88"/>
                      <a:pt x="128" y="14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1" name="Freeform 143"/>
              <p:cNvSpPr>
                <a:spLocks/>
              </p:cNvSpPr>
              <p:nvPr/>
            </p:nvSpPr>
            <p:spPr bwMode="auto">
              <a:xfrm>
                <a:off x="3843338" y="2438400"/>
                <a:ext cx="222250" cy="222250"/>
              </a:xfrm>
              <a:custGeom>
                <a:avLst/>
                <a:gdLst>
                  <a:gd name="T0" fmla="*/ 219 w 238"/>
                  <a:gd name="T1" fmla="*/ 238 h 238"/>
                  <a:gd name="T2" fmla="*/ 238 w 238"/>
                  <a:gd name="T3" fmla="*/ 219 h 238"/>
                  <a:gd name="T4" fmla="*/ 19 w 238"/>
                  <a:gd name="T5" fmla="*/ 0 h 238"/>
                  <a:gd name="T6" fmla="*/ 0 w 238"/>
                  <a:gd name="T7" fmla="*/ 19 h 238"/>
                  <a:gd name="T8" fmla="*/ 19 w 238"/>
                  <a:gd name="T9" fmla="*/ 38 h 238"/>
                  <a:gd name="T10" fmla="*/ 199 w 238"/>
                  <a:gd name="T11" fmla="*/ 219 h 238"/>
                  <a:gd name="T12" fmla="*/ 219 w 238"/>
                  <a:gd name="T13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8" h="238">
                    <a:moveTo>
                      <a:pt x="219" y="238"/>
                    </a:moveTo>
                    <a:cubicBezTo>
                      <a:pt x="229" y="238"/>
                      <a:pt x="238" y="229"/>
                      <a:pt x="238" y="219"/>
                    </a:cubicBezTo>
                    <a:cubicBezTo>
                      <a:pt x="238" y="98"/>
                      <a:pt x="14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119" y="38"/>
                      <a:pt x="199" y="119"/>
                      <a:pt x="199" y="219"/>
                    </a:cubicBezTo>
                    <a:cubicBezTo>
                      <a:pt x="199" y="229"/>
                      <a:pt x="208" y="238"/>
                      <a:pt x="219" y="23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143" name="TextBox 142"/>
          <p:cNvSpPr txBox="1"/>
          <p:nvPr/>
        </p:nvSpPr>
        <p:spPr>
          <a:xfrm>
            <a:off x="2290791" y="583455"/>
            <a:ext cx="751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Tipe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Machine Learning</a:t>
            </a:r>
            <a:endParaRPr lang="en-US" sz="4000" b="1" i="1" dirty="0">
              <a:latin typeface="Roboto Black" charset="0"/>
              <a:ea typeface="Roboto Black" charset="0"/>
              <a:cs typeface="Roboto Black" charset="0"/>
            </a:endParaRPr>
          </a:p>
        </p:txBody>
      </p:sp>
      <p:cxnSp>
        <p:nvCxnSpPr>
          <p:cNvPr id="144" name="Straight Connector 143"/>
          <p:cNvCxnSpPr/>
          <p:nvPr/>
        </p:nvCxnSpPr>
        <p:spPr>
          <a:xfrm>
            <a:off x="1504234" y="1318552"/>
            <a:ext cx="945896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371317" y="1768660"/>
            <a:ext cx="637944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Algoritma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dilatih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target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tertentu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sehingga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semua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masukkan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merespon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benar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apabila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sesuai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dilatihkan</a:t>
            </a:r>
            <a:endParaRPr lang="en-US" sz="1400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371317" y="1495585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Supervised learning</a:t>
            </a:r>
            <a:endParaRPr lang="en-US" sz="1467" i="1" dirty="0"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371317" y="2702874"/>
            <a:ext cx="637944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Algoritma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dilatih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target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tertentu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semua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masukkan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mengidentifikasi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kesamaan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antar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masukan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Apabila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teridentifikasi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sama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maka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dikategorikan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sama</a:t>
            </a:r>
            <a:endParaRPr lang="en-US" sz="1400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371317" y="2429799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Unsupervised learning</a:t>
            </a:r>
            <a:endParaRPr lang="en-US" sz="1467" i="1" dirty="0"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371316" y="3893760"/>
            <a:ext cx="665979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Antara Supervised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Unsupervised learning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Algoritma akan diberitahu ketika jawabannya salah, tetapi tidak diberitahu bagaimana cara memperbaikinya 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2371317" y="3620685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Reinforcement learning </a:t>
            </a:r>
            <a:endParaRPr lang="en-US" sz="1467" i="1" dirty="0"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2371317" y="4811932"/>
            <a:ext cx="5666277" cy="58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Evolusi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biologi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dilihat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sebuat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pembelajaran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seperti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halnya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organisme</a:t>
            </a:r>
            <a:r>
              <a:rPr lang="en-US" sz="1400" dirty="0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hidup</a:t>
            </a:r>
            <a:endParaRPr lang="en-US" sz="1400" dirty="0"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71317" y="4538857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Evolutionary learning </a:t>
            </a:r>
            <a:endParaRPr lang="en-US" sz="1467" i="1" dirty="0"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1604235" y="1605212"/>
            <a:ext cx="635053" cy="6350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3" name="Oval 152"/>
          <p:cNvSpPr/>
          <p:nvPr/>
        </p:nvSpPr>
        <p:spPr>
          <a:xfrm>
            <a:off x="1604235" y="2619636"/>
            <a:ext cx="635053" cy="6350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8" name="Oval 157"/>
          <p:cNvSpPr/>
          <p:nvPr/>
        </p:nvSpPr>
        <p:spPr>
          <a:xfrm>
            <a:off x="1604235" y="3634060"/>
            <a:ext cx="635053" cy="6350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3" name="Oval 162"/>
          <p:cNvSpPr/>
          <p:nvPr/>
        </p:nvSpPr>
        <p:spPr>
          <a:xfrm>
            <a:off x="1604235" y="4648484"/>
            <a:ext cx="635053" cy="6350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7" name="Freeform 6"/>
          <p:cNvSpPr>
            <a:spLocks noEditPoints="1"/>
          </p:cNvSpPr>
          <p:nvPr/>
        </p:nvSpPr>
        <p:spPr bwMode="auto">
          <a:xfrm>
            <a:off x="1795200" y="3795940"/>
            <a:ext cx="253123" cy="311293"/>
          </a:xfrm>
          <a:custGeom>
            <a:avLst/>
            <a:gdLst>
              <a:gd name="T0" fmla="*/ 446 w 464"/>
              <a:gd name="T1" fmla="*/ 0 h 603"/>
              <a:gd name="T2" fmla="*/ 18 w 464"/>
              <a:gd name="T3" fmla="*/ 0 h 603"/>
              <a:gd name="T4" fmla="*/ 0 w 464"/>
              <a:gd name="T5" fmla="*/ 18 h 603"/>
              <a:gd name="T6" fmla="*/ 0 w 464"/>
              <a:gd name="T7" fmla="*/ 586 h 603"/>
              <a:gd name="T8" fmla="*/ 18 w 464"/>
              <a:gd name="T9" fmla="*/ 603 h 603"/>
              <a:gd name="T10" fmla="*/ 446 w 464"/>
              <a:gd name="T11" fmla="*/ 603 h 603"/>
              <a:gd name="T12" fmla="*/ 464 w 464"/>
              <a:gd name="T13" fmla="*/ 586 h 603"/>
              <a:gd name="T14" fmla="*/ 464 w 464"/>
              <a:gd name="T15" fmla="*/ 18 h 603"/>
              <a:gd name="T16" fmla="*/ 446 w 464"/>
              <a:gd name="T17" fmla="*/ 0 h 603"/>
              <a:gd name="T18" fmla="*/ 232 w 464"/>
              <a:gd name="T19" fmla="*/ 592 h 603"/>
              <a:gd name="T20" fmla="*/ 217 w 464"/>
              <a:gd name="T21" fmla="*/ 577 h 603"/>
              <a:gd name="T22" fmla="*/ 232 w 464"/>
              <a:gd name="T23" fmla="*/ 562 h 603"/>
              <a:gd name="T24" fmla="*/ 247 w 464"/>
              <a:gd name="T25" fmla="*/ 577 h 603"/>
              <a:gd name="T26" fmla="*/ 232 w 464"/>
              <a:gd name="T27" fmla="*/ 592 h 603"/>
              <a:gd name="T28" fmla="*/ 448 w 464"/>
              <a:gd name="T29" fmla="*/ 554 h 603"/>
              <a:gd name="T30" fmla="*/ 16 w 464"/>
              <a:gd name="T31" fmla="*/ 554 h 603"/>
              <a:gd name="T32" fmla="*/ 16 w 464"/>
              <a:gd name="T33" fmla="*/ 20 h 603"/>
              <a:gd name="T34" fmla="*/ 448 w 464"/>
              <a:gd name="T35" fmla="*/ 20 h 603"/>
              <a:gd name="T36" fmla="*/ 448 w 464"/>
              <a:gd name="T37" fmla="*/ 55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4" h="603">
                <a:moveTo>
                  <a:pt x="44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586"/>
                  <a:pt x="0" y="586"/>
                  <a:pt x="0" y="586"/>
                </a:cubicBezTo>
                <a:cubicBezTo>
                  <a:pt x="0" y="596"/>
                  <a:pt x="8" y="603"/>
                  <a:pt x="18" y="603"/>
                </a:cubicBezTo>
                <a:cubicBezTo>
                  <a:pt x="446" y="603"/>
                  <a:pt x="446" y="603"/>
                  <a:pt x="446" y="603"/>
                </a:cubicBezTo>
                <a:cubicBezTo>
                  <a:pt x="456" y="603"/>
                  <a:pt x="464" y="596"/>
                  <a:pt x="464" y="586"/>
                </a:cubicBezTo>
                <a:cubicBezTo>
                  <a:pt x="464" y="18"/>
                  <a:pt x="464" y="18"/>
                  <a:pt x="464" y="18"/>
                </a:cubicBezTo>
                <a:cubicBezTo>
                  <a:pt x="464" y="8"/>
                  <a:pt x="456" y="0"/>
                  <a:pt x="446" y="0"/>
                </a:cubicBezTo>
                <a:close/>
                <a:moveTo>
                  <a:pt x="232" y="592"/>
                </a:moveTo>
                <a:cubicBezTo>
                  <a:pt x="224" y="592"/>
                  <a:pt x="217" y="585"/>
                  <a:pt x="217" y="577"/>
                </a:cubicBezTo>
                <a:cubicBezTo>
                  <a:pt x="217" y="569"/>
                  <a:pt x="224" y="562"/>
                  <a:pt x="232" y="562"/>
                </a:cubicBezTo>
                <a:cubicBezTo>
                  <a:pt x="240" y="562"/>
                  <a:pt x="247" y="569"/>
                  <a:pt x="247" y="577"/>
                </a:cubicBezTo>
                <a:cubicBezTo>
                  <a:pt x="247" y="585"/>
                  <a:pt x="240" y="592"/>
                  <a:pt x="232" y="592"/>
                </a:cubicBezTo>
                <a:close/>
                <a:moveTo>
                  <a:pt x="448" y="554"/>
                </a:moveTo>
                <a:cubicBezTo>
                  <a:pt x="16" y="554"/>
                  <a:pt x="16" y="554"/>
                  <a:pt x="16" y="554"/>
                </a:cubicBezTo>
                <a:cubicBezTo>
                  <a:pt x="16" y="20"/>
                  <a:pt x="16" y="20"/>
                  <a:pt x="16" y="20"/>
                </a:cubicBezTo>
                <a:cubicBezTo>
                  <a:pt x="448" y="20"/>
                  <a:pt x="448" y="20"/>
                  <a:pt x="448" y="20"/>
                </a:cubicBezTo>
                <a:lnTo>
                  <a:pt x="448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8" name="Freeform 9"/>
          <p:cNvSpPr>
            <a:spLocks noEditPoints="1"/>
          </p:cNvSpPr>
          <p:nvPr/>
        </p:nvSpPr>
        <p:spPr bwMode="auto">
          <a:xfrm>
            <a:off x="1823910" y="2767377"/>
            <a:ext cx="195704" cy="339571"/>
          </a:xfrm>
          <a:custGeom>
            <a:avLst/>
            <a:gdLst>
              <a:gd name="T0" fmla="*/ 233 w 251"/>
              <a:gd name="T1" fmla="*/ 0 h 461"/>
              <a:gd name="T2" fmla="*/ 18 w 251"/>
              <a:gd name="T3" fmla="*/ 0 h 461"/>
              <a:gd name="T4" fmla="*/ 0 w 251"/>
              <a:gd name="T5" fmla="*/ 18 h 461"/>
              <a:gd name="T6" fmla="*/ 0 w 251"/>
              <a:gd name="T7" fmla="*/ 444 h 461"/>
              <a:gd name="T8" fmla="*/ 18 w 251"/>
              <a:gd name="T9" fmla="*/ 461 h 461"/>
              <a:gd name="T10" fmla="*/ 233 w 251"/>
              <a:gd name="T11" fmla="*/ 461 h 461"/>
              <a:gd name="T12" fmla="*/ 251 w 251"/>
              <a:gd name="T13" fmla="*/ 444 h 461"/>
              <a:gd name="T14" fmla="*/ 251 w 251"/>
              <a:gd name="T15" fmla="*/ 18 h 461"/>
              <a:gd name="T16" fmla="*/ 233 w 251"/>
              <a:gd name="T17" fmla="*/ 0 h 461"/>
              <a:gd name="T18" fmla="*/ 84 w 251"/>
              <a:gd name="T19" fmla="*/ 14 h 461"/>
              <a:gd name="T20" fmla="*/ 167 w 251"/>
              <a:gd name="T21" fmla="*/ 14 h 461"/>
              <a:gd name="T22" fmla="*/ 172 w 251"/>
              <a:gd name="T23" fmla="*/ 19 h 461"/>
              <a:gd name="T24" fmla="*/ 167 w 251"/>
              <a:gd name="T25" fmla="*/ 24 h 461"/>
              <a:gd name="T26" fmla="*/ 84 w 251"/>
              <a:gd name="T27" fmla="*/ 24 h 461"/>
              <a:gd name="T28" fmla="*/ 79 w 251"/>
              <a:gd name="T29" fmla="*/ 19 h 461"/>
              <a:gd name="T30" fmla="*/ 84 w 251"/>
              <a:gd name="T31" fmla="*/ 14 h 461"/>
              <a:gd name="T32" fmla="*/ 126 w 251"/>
              <a:gd name="T33" fmla="*/ 450 h 461"/>
              <a:gd name="T34" fmla="*/ 110 w 251"/>
              <a:gd name="T35" fmla="*/ 435 h 461"/>
              <a:gd name="T36" fmla="*/ 126 w 251"/>
              <a:gd name="T37" fmla="*/ 420 h 461"/>
              <a:gd name="T38" fmla="*/ 141 w 251"/>
              <a:gd name="T39" fmla="*/ 435 h 461"/>
              <a:gd name="T40" fmla="*/ 126 w 251"/>
              <a:gd name="T41" fmla="*/ 450 h 461"/>
              <a:gd name="T42" fmla="*/ 235 w 251"/>
              <a:gd name="T43" fmla="*/ 412 h 461"/>
              <a:gd name="T44" fmla="*/ 16 w 251"/>
              <a:gd name="T45" fmla="*/ 412 h 461"/>
              <a:gd name="T46" fmla="*/ 16 w 251"/>
              <a:gd name="T47" fmla="*/ 35 h 461"/>
              <a:gd name="T48" fmla="*/ 235 w 251"/>
              <a:gd name="T49" fmla="*/ 35 h 461"/>
              <a:gd name="T50" fmla="*/ 235 w 251"/>
              <a:gd name="T51" fmla="*/ 41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1" h="461">
                <a:moveTo>
                  <a:pt x="233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444"/>
                  <a:pt x="0" y="444"/>
                  <a:pt x="0" y="444"/>
                </a:cubicBezTo>
                <a:cubicBezTo>
                  <a:pt x="0" y="454"/>
                  <a:pt x="8" y="461"/>
                  <a:pt x="18" y="461"/>
                </a:cubicBezTo>
                <a:cubicBezTo>
                  <a:pt x="233" y="461"/>
                  <a:pt x="233" y="461"/>
                  <a:pt x="233" y="461"/>
                </a:cubicBezTo>
                <a:cubicBezTo>
                  <a:pt x="243" y="461"/>
                  <a:pt x="251" y="454"/>
                  <a:pt x="251" y="444"/>
                </a:cubicBezTo>
                <a:cubicBezTo>
                  <a:pt x="251" y="18"/>
                  <a:pt x="251" y="18"/>
                  <a:pt x="251" y="18"/>
                </a:cubicBezTo>
                <a:cubicBezTo>
                  <a:pt x="251" y="8"/>
                  <a:pt x="243" y="0"/>
                  <a:pt x="233" y="0"/>
                </a:cubicBezTo>
                <a:close/>
                <a:moveTo>
                  <a:pt x="84" y="14"/>
                </a:moveTo>
                <a:cubicBezTo>
                  <a:pt x="167" y="14"/>
                  <a:pt x="167" y="14"/>
                  <a:pt x="167" y="14"/>
                </a:cubicBezTo>
                <a:cubicBezTo>
                  <a:pt x="170" y="14"/>
                  <a:pt x="172" y="16"/>
                  <a:pt x="172" y="19"/>
                </a:cubicBezTo>
                <a:cubicBezTo>
                  <a:pt x="172" y="21"/>
                  <a:pt x="170" y="24"/>
                  <a:pt x="167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1" y="24"/>
                  <a:pt x="79" y="21"/>
                  <a:pt x="79" y="19"/>
                </a:cubicBezTo>
                <a:cubicBezTo>
                  <a:pt x="79" y="16"/>
                  <a:pt x="81" y="14"/>
                  <a:pt x="84" y="14"/>
                </a:cubicBezTo>
                <a:close/>
                <a:moveTo>
                  <a:pt x="126" y="450"/>
                </a:moveTo>
                <a:cubicBezTo>
                  <a:pt x="117" y="450"/>
                  <a:pt x="110" y="443"/>
                  <a:pt x="110" y="435"/>
                </a:cubicBezTo>
                <a:cubicBezTo>
                  <a:pt x="110" y="427"/>
                  <a:pt x="117" y="420"/>
                  <a:pt x="126" y="420"/>
                </a:cubicBezTo>
                <a:cubicBezTo>
                  <a:pt x="134" y="420"/>
                  <a:pt x="141" y="427"/>
                  <a:pt x="141" y="435"/>
                </a:cubicBezTo>
                <a:cubicBezTo>
                  <a:pt x="141" y="443"/>
                  <a:pt x="134" y="450"/>
                  <a:pt x="126" y="450"/>
                </a:cubicBezTo>
                <a:close/>
                <a:moveTo>
                  <a:pt x="235" y="412"/>
                </a:moveTo>
                <a:cubicBezTo>
                  <a:pt x="16" y="412"/>
                  <a:pt x="16" y="412"/>
                  <a:pt x="16" y="412"/>
                </a:cubicBezTo>
                <a:cubicBezTo>
                  <a:pt x="16" y="35"/>
                  <a:pt x="16" y="35"/>
                  <a:pt x="16" y="35"/>
                </a:cubicBezTo>
                <a:cubicBezTo>
                  <a:pt x="235" y="35"/>
                  <a:pt x="235" y="35"/>
                  <a:pt x="235" y="35"/>
                </a:cubicBezTo>
                <a:lnTo>
                  <a:pt x="235" y="4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9" name="Freeform 13"/>
          <p:cNvSpPr>
            <a:spLocks noEditPoints="1"/>
          </p:cNvSpPr>
          <p:nvPr/>
        </p:nvSpPr>
        <p:spPr bwMode="auto">
          <a:xfrm>
            <a:off x="1748743" y="4822916"/>
            <a:ext cx="346037" cy="286189"/>
          </a:xfrm>
          <a:custGeom>
            <a:avLst/>
            <a:gdLst>
              <a:gd name="T0" fmla="*/ 817 w 823"/>
              <a:gd name="T1" fmla="*/ 0 h 716"/>
              <a:gd name="T2" fmla="*/ 5 w 823"/>
              <a:gd name="T3" fmla="*/ 0 h 716"/>
              <a:gd name="T4" fmla="*/ 0 w 823"/>
              <a:gd name="T5" fmla="*/ 6 h 716"/>
              <a:gd name="T6" fmla="*/ 0 w 823"/>
              <a:gd name="T7" fmla="*/ 596 h 716"/>
              <a:gd name="T8" fmla="*/ 5 w 823"/>
              <a:gd name="T9" fmla="*/ 601 h 716"/>
              <a:gd name="T10" fmla="*/ 331 w 823"/>
              <a:gd name="T11" fmla="*/ 601 h 716"/>
              <a:gd name="T12" fmla="*/ 331 w 823"/>
              <a:gd name="T13" fmla="*/ 686 h 716"/>
              <a:gd name="T14" fmla="*/ 239 w 823"/>
              <a:gd name="T15" fmla="*/ 686 h 716"/>
              <a:gd name="T16" fmla="*/ 239 w 823"/>
              <a:gd name="T17" fmla="*/ 716 h 716"/>
              <a:gd name="T18" fmla="*/ 584 w 823"/>
              <a:gd name="T19" fmla="*/ 716 h 716"/>
              <a:gd name="T20" fmla="*/ 584 w 823"/>
              <a:gd name="T21" fmla="*/ 686 h 716"/>
              <a:gd name="T22" fmla="*/ 491 w 823"/>
              <a:gd name="T23" fmla="*/ 686 h 716"/>
              <a:gd name="T24" fmla="*/ 491 w 823"/>
              <a:gd name="T25" fmla="*/ 601 h 716"/>
              <a:gd name="T26" fmla="*/ 817 w 823"/>
              <a:gd name="T27" fmla="*/ 601 h 716"/>
              <a:gd name="T28" fmla="*/ 823 w 823"/>
              <a:gd name="T29" fmla="*/ 596 h 716"/>
              <a:gd name="T30" fmla="*/ 823 w 823"/>
              <a:gd name="T31" fmla="*/ 6 h 716"/>
              <a:gd name="T32" fmla="*/ 817 w 823"/>
              <a:gd name="T33" fmla="*/ 0 h 716"/>
              <a:gd name="T34" fmla="*/ 787 w 823"/>
              <a:gd name="T35" fmla="*/ 500 h 716"/>
              <a:gd name="T36" fmla="*/ 36 w 823"/>
              <a:gd name="T37" fmla="*/ 500 h 716"/>
              <a:gd name="T38" fmla="*/ 36 w 823"/>
              <a:gd name="T39" fmla="*/ 34 h 716"/>
              <a:gd name="T40" fmla="*/ 787 w 823"/>
              <a:gd name="T41" fmla="*/ 34 h 716"/>
              <a:gd name="T42" fmla="*/ 787 w 823"/>
              <a:gd name="T43" fmla="*/ 500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23" h="716">
                <a:moveTo>
                  <a:pt x="817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6"/>
                </a:cubicBezTo>
                <a:cubicBezTo>
                  <a:pt x="0" y="596"/>
                  <a:pt x="0" y="596"/>
                  <a:pt x="0" y="596"/>
                </a:cubicBezTo>
                <a:cubicBezTo>
                  <a:pt x="0" y="599"/>
                  <a:pt x="2" y="601"/>
                  <a:pt x="5" y="601"/>
                </a:cubicBezTo>
                <a:cubicBezTo>
                  <a:pt x="331" y="601"/>
                  <a:pt x="331" y="601"/>
                  <a:pt x="331" y="601"/>
                </a:cubicBezTo>
                <a:cubicBezTo>
                  <a:pt x="331" y="686"/>
                  <a:pt x="331" y="686"/>
                  <a:pt x="331" y="686"/>
                </a:cubicBezTo>
                <a:cubicBezTo>
                  <a:pt x="239" y="686"/>
                  <a:pt x="239" y="686"/>
                  <a:pt x="239" y="686"/>
                </a:cubicBezTo>
                <a:cubicBezTo>
                  <a:pt x="239" y="716"/>
                  <a:pt x="239" y="716"/>
                  <a:pt x="239" y="716"/>
                </a:cubicBezTo>
                <a:cubicBezTo>
                  <a:pt x="584" y="716"/>
                  <a:pt x="584" y="716"/>
                  <a:pt x="584" y="716"/>
                </a:cubicBezTo>
                <a:cubicBezTo>
                  <a:pt x="584" y="686"/>
                  <a:pt x="584" y="686"/>
                  <a:pt x="584" y="686"/>
                </a:cubicBezTo>
                <a:cubicBezTo>
                  <a:pt x="491" y="686"/>
                  <a:pt x="491" y="686"/>
                  <a:pt x="491" y="686"/>
                </a:cubicBezTo>
                <a:cubicBezTo>
                  <a:pt x="491" y="601"/>
                  <a:pt x="491" y="601"/>
                  <a:pt x="491" y="601"/>
                </a:cubicBezTo>
                <a:cubicBezTo>
                  <a:pt x="817" y="601"/>
                  <a:pt x="817" y="601"/>
                  <a:pt x="817" y="601"/>
                </a:cubicBezTo>
                <a:cubicBezTo>
                  <a:pt x="820" y="601"/>
                  <a:pt x="823" y="599"/>
                  <a:pt x="823" y="596"/>
                </a:cubicBezTo>
                <a:cubicBezTo>
                  <a:pt x="823" y="6"/>
                  <a:pt x="823" y="6"/>
                  <a:pt x="823" y="6"/>
                </a:cubicBezTo>
                <a:cubicBezTo>
                  <a:pt x="823" y="3"/>
                  <a:pt x="820" y="0"/>
                  <a:pt x="817" y="0"/>
                </a:cubicBezTo>
                <a:close/>
                <a:moveTo>
                  <a:pt x="787" y="500"/>
                </a:moveTo>
                <a:cubicBezTo>
                  <a:pt x="36" y="500"/>
                  <a:pt x="36" y="500"/>
                  <a:pt x="36" y="500"/>
                </a:cubicBezTo>
                <a:cubicBezTo>
                  <a:pt x="36" y="34"/>
                  <a:pt x="36" y="34"/>
                  <a:pt x="36" y="34"/>
                </a:cubicBezTo>
                <a:cubicBezTo>
                  <a:pt x="787" y="34"/>
                  <a:pt x="787" y="34"/>
                  <a:pt x="787" y="34"/>
                </a:cubicBezTo>
                <a:lnTo>
                  <a:pt x="787" y="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173" name="Group 172"/>
          <p:cNvGrpSpPr/>
          <p:nvPr/>
        </p:nvGrpSpPr>
        <p:grpSpPr>
          <a:xfrm>
            <a:off x="1730000" y="1795358"/>
            <a:ext cx="383523" cy="254760"/>
            <a:chOff x="656883" y="314874"/>
            <a:chExt cx="868841" cy="577139"/>
          </a:xfrm>
          <a:solidFill>
            <a:schemeClr val="bg1"/>
          </a:solidFill>
        </p:grpSpPr>
        <p:sp>
          <p:nvSpPr>
            <p:cNvPr id="171" name="Freeform 15"/>
            <p:cNvSpPr>
              <a:spLocks/>
            </p:cNvSpPr>
            <p:nvPr/>
          </p:nvSpPr>
          <p:spPr bwMode="auto">
            <a:xfrm>
              <a:off x="656883" y="872337"/>
              <a:ext cx="867118" cy="19676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2" name="Freeform 16"/>
            <p:cNvSpPr>
              <a:spLocks noEditPoints="1"/>
            </p:cNvSpPr>
            <p:nvPr/>
          </p:nvSpPr>
          <p:spPr bwMode="auto">
            <a:xfrm>
              <a:off x="656883" y="314874"/>
              <a:ext cx="868841" cy="559104"/>
            </a:xfrm>
            <a:custGeom>
              <a:avLst/>
              <a:gdLst>
                <a:gd name="T0" fmla="*/ 140 w 857"/>
                <a:gd name="T1" fmla="*/ 378 h 582"/>
                <a:gd name="T2" fmla="*/ 139 w 857"/>
                <a:gd name="T3" fmla="*/ 379 h 582"/>
                <a:gd name="T4" fmla="*/ 721 w 857"/>
                <a:gd name="T5" fmla="*/ 474 h 582"/>
                <a:gd name="T6" fmla="*/ 659 w 857"/>
                <a:gd name="T7" fmla="*/ 471 h 582"/>
                <a:gd name="T8" fmla="*/ 634 w 857"/>
                <a:gd name="T9" fmla="*/ 422 h 582"/>
                <a:gd name="T10" fmla="*/ 677 w 857"/>
                <a:gd name="T11" fmla="*/ 422 h 582"/>
                <a:gd name="T12" fmla="*/ 706 w 857"/>
                <a:gd name="T13" fmla="*/ 471 h 582"/>
                <a:gd name="T14" fmla="*/ 705 w 857"/>
                <a:gd name="T15" fmla="*/ 445 h 582"/>
                <a:gd name="T16" fmla="*/ 719 w 857"/>
                <a:gd name="T17" fmla="*/ 414 h 582"/>
                <a:gd name="T18" fmla="*/ 677 w 857"/>
                <a:gd name="T19" fmla="*/ 414 h 582"/>
                <a:gd name="T20" fmla="*/ 635 w 857"/>
                <a:gd name="T21" fmla="*/ 414 h 582"/>
                <a:gd name="T22" fmla="*/ 596 w 857"/>
                <a:gd name="T23" fmla="*/ 424 h 582"/>
                <a:gd name="T24" fmla="*/ 527 w 857"/>
                <a:gd name="T25" fmla="*/ 471 h 582"/>
                <a:gd name="T26" fmla="*/ 593 w 857"/>
                <a:gd name="T27" fmla="*/ 414 h 582"/>
                <a:gd name="T28" fmla="*/ 526 w 857"/>
                <a:gd name="T29" fmla="*/ 445 h 582"/>
                <a:gd name="T30" fmla="*/ 523 w 857"/>
                <a:gd name="T31" fmla="*/ 500 h 582"/>
                <a:gd name="T32" fmla="*/ 511 w 857"/>
                <a:gd name="T33" fmla="*/ 450 h 582"/>
                <a:gd name="T34" fmla="*/ 550 w 857"/>
                <a:gd name="T35" fmla="*/ 414 h 582"/>
                <a:gd name="T36" fmla="*/ 481 w 857"/>
                <a:gd name="T37" fmla="*/ 445 h 582"/>
                <a:gd name="T38" fmla="*/ 508 w 857"/>
                <a:gd name="T39" fmla="*/ 414 h 582"/>
                <a:gd name="T40" fmla="*/ 437 w 857"/>
                <a:gd name="T41" fmla="*/ 502 h 582"/>
                <a:gd name="T42" fmla="*/ 437 w 857"/>
                <a:gd name="T43" fmla="*/ 474 h 582"/>
                <a:gd name="T44" fmla="*/ 437 w 857"/>
                <a:gd name="T45" fmla="*/ 445 h 582"/>
                <a:gd name="T46" fmla="*/ 466 w 857"/>
                <a:gd name="T47" fmla="*/ 414 h 582"/>
                <a:gd name="T48" fmla="*/ 425 w 857"/>
                <a:gd name="T49" fmla="*/ 396 h 582"/>
                <a:gd name="T50" fmla="*/ 424 w 857"/>
                <a:gd name="T51" fmla="*/ 424 h 582"/>
                <a:gd name="T52" fmla="*/ 424 w 857"/>
                <a:gd name="T53" fmla="*/ 453 h 582"/>
                <a:gd name="T54" fmla="*/ 424 w 857"/>
                <a:gd name="T55" fmla="*/ 500 h 582"/>
                <a:gd name="T56" fmla="*/ 384 w 857"/>
                <a:gd name="T57" fmla="*/ 396 h 582"/>
                <a:gd name="T58" fmla="*/ 380 w 857"/>
                <a:gd name="T59" fmla="*/ 443 h 582"/>
                <a:gd name="T60" fmla="*/ 342 w 857"/>
                <a:gd name="T61" fmla="*/ 453 h 582"/>
                <a:gd name="T62" fmla="*/ 338 w 857"/>
                <a:gd name="T63" fmla="*/ 502 h 582"/>
                <a:gd name="T64" fmla="*/ 344 w 857"/>
                <a:gd name="T65" fmla="*/ 396 h 582"/>
                <a:gd name="T66" fmla="*/ 335 w 857"/>
                <a:gd name="T67" fmla="*/ 443 h 582"/>
                <a:gd name="T68" fmla="*/ 333 w 857"/>
                <a:gd name="T69" fmla="*/ 453 h 582"/>
                <a:gd name="T70" fmla="*/ 254 w 857"/>
                <a:gd name="T71" fmla="*/ 443 h 582"/>
                <a:gd name="T72" fmla="*/ 301 w 857"/>
                <a:gd name="T73" fmla="*/ 393 h 582"/>
                <a:gd name="T74" fmla="*/ 256 w 857"/>
                <a:gd name="T75" fmla="*/ 414 h 582"/>
                <a:gd name="T76" fmla="*/ 175 w 857"/>
                <a:gd name="T77" fmla="*/ 424 h 582"/>
                <a:gd name="T78" fmla="*/ 153 w 857"/>
                <a:gd name="T79" fmla="*/ 474 h 582"/>
                <a:gd name="T80" fmla="*/ 239 w 857"/>
                <a:gd name="T81" fmla="*/ 450 h 582"/>
                <a:gd name="T82" fmla="*/ 218 w 857"/>
                <a:gd name="T83" fmla="*/ 424 h 582"/>
                <a:gd name="T84" fmla="*/ 214 w 857"/>
                <a:gd name="T85" fmla="*/ 414 h 582"/>
                <a:gd name="T86" fmla="*/ 180 w 857"/>
                <a:gd name="T87" fmla="*/ 393 h 582"/>
                <a:gd name="T88" fmla="*/ 164 w 857"/>
                <a:gd name="T89" fmla="*/ 422 h 582"/>
                <a:gd name="T90" fmla="*/ 149 w 857"/>
                <a:gd name="T91" fmla="*/ 450 h 582"/>
                <a:gd name="T92" fmla="*/ 97 w 857"/>
                <a:gd name="T93" fmla="*/ 481 h 582"/>
                <a:gd name="T94" fmla="*/ 138 w 857"/>
                <a:gd name="T95" fmla="*/ 502 h 582"/>
                <a:gd name="T96" fmla="*/ 188 w 857"/>
                <a:gd name="T97" fmla="*/ 502 h 582"/>
                <a:gd name="T98" fmla="*/ 235 w 857"/>
                <a:gd name="T99" fmla="*/ 500 h 582"/>
                <a:gd name="T100" fmla="*/ 251 w 857"/>
                <a:gd name="T101" fmla="*/ 453 h 582"/>
                <a:gd name="T102" fmla="*/ 324 w 857"/>
                <a:gd name="T103" fmla="*/ 479 h 582"/>
                <a:gd name="T104" fmla="*/ 330 w 857"/>
                <a:gd name="T105" fmla="*/ 524 h 582"/>
                <a:gd name="T106" fmla="*/ 529 w 857"/>
                <a:gd name="T107" fmla="*/ 481 h 582"/>
                <a:gd name="T108" fmla="*/ 601 w 857"/>
                <a:gd name="T109" fmla="*/ 450 h 582"/>
                <a:gd name="T110" fmla="*/ 577 w 857"/>
                <a:gd name="T111" fmla="*/ 481 h 582"/>
                <a:gd name="T112" fmla="*/ 625 w 857"/>
                <a:gd name="T113" fmla="*/ 481 h 582"/>
                <a:gd name="T114" fmla="*/ 673 w 857"/>
                <a:gd name="T115" fmla="*/ 481 h 582"/>
                <a:gd name="T116" fmla="*/ 721 w 857"/>
                <a:gd name="T117" fmla="*/ 48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7" h="582">
                  <a:moveTo>
                    <a:pt x="140" y="378"/>
                  </a:moveTo>
                  <a:cubicBezTo>
                    <a:pt x="716" y="378"/>
                    <a:pt x="716" y="378"/>
                    <a:pt x="716" y="378"/>
                  </a:cubicBezTo>
                  <a:cubicBezTo>
                    <a:pt x="718" y="378"/>
                    <a:pt x="720" y="377"/>
                    <a:pt x="720" y="375"/>
                  </a:cubicBezTo>
                  <a:cubicBezTo>
                    <a:pt x="720" y="4"/>
                    <a:pt x="720" y="4"/>
                    <a:pt x="720" y="4"/>
                  </a:cubicBezTo>
                  <a:cubicBezTo>
                    <a:pt x="720" y="2"/>
                    <a:pt x="718" y="0"/>
                    <a:pt x="71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7" y="2"/>
                    <a:pt x="137" y="4"/>
                  </a:cubicBezTo>
                  <a:cubicBezTo>
                    <a:pt x="137" y="375"/>
                    <a:pt x="137" y="375"/>
                    <a:pt x="137" y="375"/>
                  </a:cubicBezTo>
                  <a:cubicBezTo>
                    <a:pt x="137" y="377"/>
                    <a:pt x="138" y="378"/>
                    <a:pt x="140" y="378"/>
                  </a:cubicBezTo>
                  <a:close/>
                  <a:moveTo>
                    <a:pt x="160" y="22"/>
                  </a:moveTo>
                  <a:cubicBezTo>
                    <a:pt x="697" y="22"/>
                    <a:pt x="697" y="22"/>
                    <a:pt x="697" y="22"/>
                  </a:cubicBezTo>
                  <a:cubicBezTo>
                    <a:pt x="697" y="356"/>
                    <a:pt x="697" y="356"/>
                    <a:pt x="697" y="356"/>
                  </a:cubicBezTo>
                  <a:cubicBezTo>
                    <a:pt x="160" y="356"/>
                    <a:pt x="160" y="356"/>
                    <a:pt x="160" y="356"/>
                  </a:cubicBezTo>
                  <a:lnTo>
                    <a:pt x="160" y="22"/>
                  </a:lnTo>
                  <a:close/>
                  <a:moveTo>
                    <a:pt x="856" y="579"/>
                  </a:moveTo>
                  <a:cubicBezTo>
                    <a:pt x="808" y="508"/>
                    <a:pt x="771" y="453"/>
                    <a:pt x="723" y="382"/>
                  </a:cubicBezTo>
                  <a:cubicBezTo>
                    <a:pt x="722" y="380"/>
                    <a:pt x="720" y="379"/>
                    <a:pt x="718" y="379"/>
                  </a:cubicBezTo>
                  <a:cubicBezTo>
                    <a:pt x="139" y="379"/>
                    <a:pt x="139" y="379"/>
                    <a:pt x="139" y="379"/>
                  </a:cubicBezTo>
                  <a:cubicBezTo>
                    <a:pt x="137" y="379"/>
                    <a:pt x="135" y="380"/>
                    <a:pt x="134" y="382"/>
                  </a:cubicBezTo>
                  <a:cubicBezTo>
                    <a:pt x="86" y="453"/>
                    <a:pt x="48" y="508"/>
                    <a:pt x="1" y="579"/>
                  </a:cubicBezTo>
                  <a:cubicBezTo>
                    <a:pt x="0" y="581"/>
                    <a:pt x="1" y="582"/>
                    <a:pt x="4" y="582"/>
                  </a:cubicBezTo>
                  <a:cubicBezTo>
                    <a:pt x="853" y="582"/>
                    <a:pt x="853" y="582"/>
                    <a:pt x="853" y="582"/>
                  </a:cubicBezTo>
                  <a:cubicBezTo>
                    <a:pt x="855" y="582"/>
                    <a:pt x="857" y="581"/>
                    <a:pt x="856" y="579"/>
                  </a:cubicBezTo>
                  <a:close/>
                  <a:moveTo>
                    <a:pt x="742" y="453"/>
                  </a:moveTo>
                  <a:cubicBezTo>
                    <a:pt x="746" y="459"/>
                    <a:pt x="750" y="465"/>
                    <a:pt x="754" y="471"/>
                  </a:cubicBezTo>
                  <a:cubicBezTo>
                    <a:pt x="754" y="473"/>
                    <a:pt x="753" y="474"/>
                    <a:pt x="751" y="474"/>
                  </a:cubicBezTo>
                  <a:cubicBezTo>
                    <a:pt x="721" y="474"/>
                    <a:pt x="721" y="474"/>
                    <a:pt x="721" y="474"/>
                  </a:cubicBezTo>
                  <a:cubicBezTo>
                    <a:pt x="719" y="474"/>
                    <a:pt x="716" y="473"/>
                    <a:pt x="715" y="471"/>
                  </a:cubicBezTo>
                  <a:cubicBezTo>
                    <a:pt x="712" y="465"/>
                    <a:pt x="709" y="459"/>
                    <a:pt x="705" y="453"/>
                  </a:cubicBezTo>
                  <a:cubicBezTo>
                    <a:pt x="705" y="451"/>
                    <a:pt x="706" y="450"/>
                    <a:pt x="708" y="450"/>
                  </a:cubicBezTo>
                  <a:cubicBezTo>
                    <a:pt x="737" y="450"/>
                    <a:pt x="737" y="450"/>
                    <a:pt x="737" y="450"/>
                  </a:cubicBezTo>
                  <a:cubicBezTo>
                    <a:pt x="739" y="450"/>
                    <a:pt x="741" y="451"/>
                    <a:pt x="742" y="453"/>
                  </a:cubicBezTo>
                  <a:close/>
                  <a:moveTo>
                    <a:pt x="618" y="450"/>
                  </a:moveTo>
                  <a:cubicBezTo>
                    <a:pt x="646" y="450"/>
                    <a:pt x="646" y="450"/>
                    <a:pt x="646" y="450"/>
                  </a:cubicBezTo>
                  <a:cubicBezTo>
                    <a:pt x="648" y="450"/>
                    <a:pt x="651" y="451"/>
                    <a:pt x="651" y="453"/>
                  </a:cubicBezTo>
                  <a:cubicBezTo>
                    <a:pt x="654" y="459"/>
                    <a:pt x="657" y="465"/>
                    <a:pt x="659" y="471"/>
                  </a:cubicBezTo>
                  <a:cubicBezTo>
                    <a:pt x="660" y="473"/>
                    <a:pt x="659" y="474"/>
                    <a:pt x="656" y="474"/>
                  </a:cubicBezTo>
                  <a:cubicBezTo>
                    <a:pt x="626" y="474"/>
                    <a:pt x="626" y="474"/>
                    <a:pt x="626" y="474"/>
                  </a:cubicBezTo>
                  <a:cubicBezTo>
                    <a:pt x="624" y="474"/>
                    <a:pt x="622" y="473"/>
                    <a:pt x="621" y="471"/>
                  </a:cubicBezTo>
                  <a:cubicBezTo>
                    <a:pt x="619" y="465"/>
                    <a:pt x="617" y="459"/>
                    <a:pt x="614" y="453"/>
                  </a:cubicBezTo>
                  <a:cubicBezTo>
                    <a:pt x="614" y="451"/>
                    <a:pt x="615" y="450"/>
                    <a:pt x="618" y="450"/>
                  </a:cubicBezTo>
                  <a:close/>
                  <a:moveTo>
                    <a:pt x="611" y="443"/>
                  </a:moveTo>
                  <a:cubicBezTo>
                    <a:pt x="609" y="436"/>
                    <a:pt x="606" y="430"/>
                    <a:pt x="604" y="424"/>
                  </a:cubicBezTo>
                  <a:cubicBezTo>
                    <a:pt x="604" y="423"/>
                    <a:pt x="605" y="422"/>
                    <a:pt x="607" y="422"/>
                  </a:cubicBezTo>
                  <a:cubicBezTo>
                    <a:pt x="634" y="422"/>
                    <a:pt x="634" y="422"/>
                    <a:pt x="634" y="422"/>
                  </a:cubicBezTo>
                  <a:cubicBezTo>
                    <a:pt x="636" y="422"/>
                    <a:pt x="638" y="423"/>
                    <a:pt x="639" y="424"/>
                  </a:cubicBezTo>
                  <a:cubicBezTo>
                    <a:pt x="642" y="430"/>
                    <a:pt x="644" y="436"/>
                    <a:pt x="647" y="443"/>
                  </a:cubicBezTo>
                  <a:cubicBezTo>
                    <a:pt x="648" y="444"/>
                    <a:pt x="646" y="445"/>
                    <a:pt x="644" y="445"/>
                  </a:cubicBezTo>
                  <a:cubicBezTo>
                    <a:pt x="616" y="445"/>
                    <a:pt x="616" y="445"/>
                    <a:pt x="616" y="445"/>
                  </a:cubicBezTo>
                  <a:cubicBezTo>
                    <a:pt x="614" y="445"/>
                    <a:pt x="611" y="444"/>
                    <a:pt x="611" y="443"/>
                  </a:cubicBezTo>
                  <a:close/>
                  <a:moveTo>
                    <a:pt x="655" y="443"/>
                  </a:moveTo>
                  <a:cubicBezTo>
                    <a:pt x="653" y="436"/>
                    <a:pt x="650" y="430"/>
                    <a:pt x="647" y="424"/>
                  </a:cubicBezTo>
                  <a:cubicBezTo>
                    <a:pt x="646" y="423"/>
                    <a:pt x="648" y="422"/>
                    <a:pt x="650" y="422"/>
                  </a:cubicBezTo>
                  <a:cubicBezTo>
                    <a:pt x="677" y="422"/>
                    <a:pt x="677" y="422"/>
                    <a:pt x="677" y="422"/>
                  </a:cubicBezTo>
                  <a:cubicBezTo>
                    <a:pt x="679" y="422"/>
                    <a:pt x="681" y="423"/>
                    <a:pt x="682" y="424"/>
                  </a:cubicBezTo>
                  <a:cubicBezTo>
                    <a:pt x="685" y="430"/>
                    <a:pt x="688" y="436"/>
                    <a:pt x="692" y="443"/>
                  </a:cubicBezTo>
                  <a:cubicBezTo>
                    <a:pt x="692" y="444"/>
                    <a:pt x="691" y="445"/>
                    <a:pt x="689" y="445"/>
                  </a:cubicBezTo>
                  <a:cubicBezTo>
                    <a:pt x="660" y="445"/>
                    <a:pt x="660" y="445"/>
                    <a:pt x="660" y="445"/>
                  </a:cubicBezTo>
                  <a:cubicBezTo>
                    <a:pt x="658" y="445"/>
                    <a:pt x="656" y="444"/>
                    <a:pt x="655" y="443"/>
                  </a:cubicBezTo>
                  <a:close/>
                  <a:moveTo>
                    <a:pt x="663" y="450"/>
                  </a:moveTo>
                  <a:cubicBezTo>
                    <a:pt x="691" y="450"/>
                    <a:pt x="691" y="450"/>
                    <a:pt x="691" y="450"/>
                  </a:cubicBezTo>
                  <a:cubicBezTo>
                    <a:pt x="694" y="450"/>
                    <a:pt x="696" y="451"/>
                    <a:pt x="697" y="453"/>
                  </a:cubicBezTo>
                  <a:cubicBezTo>
                    <a:pt x="700" y="459"/>
                    <a:pt x="703" y="465"/>
                    <a:pt x="706" y="471"/>
                  </a:cubicBezTo>
                  <a:cubicBezTo>
                    <a:pt x="707" y="473"/>
                    <a:pt x="706" y="474"/>
                    <a:pt x="704" y="474"/>
                  </a:cubicBezTo>
                  <a:cubicBezTo>
                    <a:pt x="674" y="474"/>
                    <a:pt x="674" y="474"/>
                    <a:pt x="674" y="474"/>
                  </a:cubicBezTo>
                  <a:cubicBezTo>
                    <a:pt x="671" y="474"/>
                    <a:pt x="669" y="473"/>
                    <a:pt x="668" y="471"/>
                  </a:cubicBezTo>
                  <a:cubicBezTo>
                    <a:pt x="666" y="465"/>
                    <a:pt x="663" y="459"/>
                    <a:pt x="660" y="453"/>
                  </a:cubicBezTo>
                  <a:cubicBezTo>
                    <a:pt x="659" y="451"/>
                    <a:pt x="661" y="450"/>
                    <a:pt x="663" y="450"/>
                  </a:cubicBezTo>
                  <a:close/>
                  <a:moveTo>
                    <a:pt x="725" y="424"/>
                  </a:moveTo>
                  <a:cubicBezTo>
                    <a:pt x="729" y="430"/>
                    <a:pt x="732" y="436"/>
                    <a:pt x="736" y="443"/>
                  </a:cubicBezTo>
                  <a:cubicBezTo>
                    <a:pt x="737" y="444"/>
                    <a:pt x="736" y="445"/>
                    <a:pt x="734" y="445"/>
                  </a:cubicBezTo>
                  <a:cubicBezTo>
                    <a:pt x="705" y="445"/>
                    <a:pt x="705" y="445"/>
                    <a:pt x="705" y="445"/>
                  </a:cubicBezTo>
                  <a:cubicBezTo>
                    <a:pt x="703" y="445"/>
                    <a:pt x="701" y="444"/>
                    <a:pt x="700" y="443"/>
                  </a:cubicBezTo>
                  <a:cubicBezTo>
                    <a:pt x="697" y="436"/>
                    <a:pt x="693" y="430"/>
                    <a:pt x="690" y="424"/>
                  </a:cubicBezTo>
                  <a:cubicBezTo>
                    <a:pt x="689" y="423"/>
                    <a:pt x="690" y="422"/>
                    <a:pt x="692" y="422"/>
                  </a:cubicBezTo>
                  <a:cubicBezTo>
                    <a:pt x="719" y="422"/>
                    <a:pt x="719" y="422"/>
                    <a:pt x="719" y="422"/>
                  </a:cubicBezTo>
                  <a:cubicBezTo>
                    <a:pt x="722" y="422"/>
                    <a:pt x="724" y="423"/>
                    <a:pt x="725" y="424"/>
                  </a:cubicBezTo>
                  <a:close/>
                  <a:moveTo>
                    <a:pt x="677" y="393"/>
                  </a:moveTo>
                  <a:cubicBezTo>
                    <a:pt x="702" y="393"/>
                    <a:pt x="702" y="393"/>
                    <a:pt x="702" y="393"/>
                  </a:cubicBezTo>
                  <a:cubicBezTo>
                    <a:pt x="704" y="393"/>
                    <a:pt x="706" y="394"/>
                    <a:pt x="707" y="396"/>
                  </a:cubicBezTo>
                  <a:cubicBezTo>
                    <a:pt x="711" y="402"/>
                    <a:pt x="715" y="408"/>
                    <a:pt x="719" y="414"/>
                  </a:cubicBezTo>
                  <a:cubicBezTo>
                    <a:pt x="720" y="416"/>
                    <a:pt x="719" y="417"/>
                    <a:pt x="717" y="417"/>
                  </a:cubicBezTo>
                  <a:cubicBezTo>
                    <a:pt x="690" y="417"/>
                    <a:pt x="690" y="417"/>
                    <a:pt x="690" y="417"/>
                  </a:cubicBezTo>
                  <a:cubicBezTo>
                    <a:pt x="688" y="417"/>
                    <a:pt x="685" y="416"/>
                    <a:pt x="685" y="414"/>
                  </a:cubicBezTo>
                  <a:cubicBezTo>
                    <a:pt x="681" y="408"/>
                    <a:pt x="678" y="402"/>
                    <a:pt x="675" y="396"/>
                  </a:cubicBezTo>
                  <a:cubicBezTo>
                    <a:pt x="674" y="394"/>
                    <a:pt x="675" y="393"/>
                    <a:pt x="677" y="393"/>
                  </a:cubicBezTo>
                  <a:close/>
                  <a:moveTo>
                    <a:pt x="637" y="393"/>
                  </a:moveTo>
                  <a:cubicBezTo>
                    <a:pt x="662" y="393"/>
                    <a:pt x="662" y="393"/>
                    <a:pt x="662" y="393"/>
                  </a:cubicBezTo>
                  <a:cubicBezTo>
                    <a:pt x="664" y="393"/>
                    <a:pt x="666" y="394"/>
                    <a:pt x="667" y="396"/>
                  </a:cubicBezTo>
                  <a:cubicBezTo>
                    <a:pt x="670" y="402"/>
                    <a:pt x="673" y="408"/>
                    <a:pt x="677" y="414"/>
                  </a:cubicBezTo>
                  <a:cubicBezTo>
                    <a:pt x="677" y="416"/>
                    <a:pt x="676" y="417"/>
                    <a:pt x="674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5" y="417"/>
                    <a:pt x="643" y="416"/>
                    <a:pt x="643" y="414"/>
                  </a:cubicBezTo>
                  <a:cubicBezTo>
                    <a:pt x="640" y="408"/>
                    <a:pt x="637" y="402"/>
                    <a:pt x="634" y="396"/>
                  </a:cubicBezTo>
                  <a:cubicBezTo>
                    <a:pt x="634" y="394"/>
                    <a:pt x="635" y="393"/>
                    <a:pt x="637" y="393"/>
                  </a:cubicBezTo>
                  <a:close/>
                  <a:moveTo>
                    <a:pt x="596" y="393"/>
                  </a:moveTo>
                  <a:cubicBezTo>
                    <a:pt x="622" y="393"/>
                    <a:pt x="622" y="393"/>
                    <a:pt x="622" y="393"/>
                  </a:cubicBezTo>
                  <a:cubicBezTo>
                    <a:pt x="624" y="393"/>
                    <a:pt x="626" y="394"/>
                    <a:pt x="627" y="396"/>
                  </a:cubicBezTo>
                  <a:cubicBezTo>
                    <a:pt x="629" y="402"/>
                    <a:pt x="632" y="408"/>
                    <a:pt x="635" y="414"/>
                  </a:cubicBezTo>
                  <a:cubicBezTo>
                    <a:pt x="635" y="416"/>
                    <a:pt x="634" y="417"/>
                    <a:pt x="632" y="417"/>
                  </a:cubicBezTo>
                  <a:cubicBezTo>
                    <a:pt x="605" y="417"/>
                    <a:pt x="605" y="417"/>
                    <a:pt x="605" y="417"/>
                  </a:cubicBezTo>
                  <a:cubicBezTo>
                    <a:pt x="603" y="417"/>
                    <a:pt x="601" y="416"/>
                    <a:pt x="601" y="414"/>
                  </a:cubicBezTo>
                  <a:cubicBezTo>
                    <a:pt x="598" y="408"/>
                    <a:pt x="596" y="402"/>
                    <a:pt x="594" y="396"/>
                  </a:cubicBezTo>
                  <a:cubicBezTo>
                    <a:pt x="593" y="394"/>
                    <a:pt x="594" y="393"/>
                    <a:pt x="596" y="393"/>
                  </a:cubicBezTo>
                  <a:close/>
                  <a:moveTo>
                    <a:pt x="561" y="424"/>
                  </a:moveTo>
                  <a:cubicBezTo>
                    <a:pt x="561" y="423"/>
                    <a:pt x="562" y="422"/>
                    <a:pt x="564" y="422"/>
                  </a:cubicBezTo>
                  <a:cubicBezTo>
                    <a:pt x="591" y="422"/>
                    <a:pt x="591" y="422"/>
                    <a:pt x="591" y="422"/>
                  </a:cubicBezTo>
                  <a:cubicBezTo>
                    <a:pt x="593" y="422"/>
                    <a:pt x="595" y="423"/>
                    <a:pt x="596" y="424"/>
                  </a:cubicBezTo>
                  <a:cubicBezTo>
                    <a:pt x="598" y="430"/>
                    <a:pt x="600" y="436"/>
                    <a:pt x="602" y="443"/>
                  </a:cubicBezTo>
                  <a:cubicBezTo>
                    <a:pt x="603" y="444"/>
                    <a:pt x="602" y="445"/>
                    <a:pt x="599" y="445"/>
                  </a:cubicBezTo>
                  <a:cubicBezTo>
                    <a:pt x="571" y="445"/>
                    <a:pt x="571" y="445"/>
                    <a:pt x="571" y="445"/>
                  </a:cubicBezTo>
                  <a:cubicBezTo>
                    <a:pt x="569" y="445"/>
                    <a:pt x="567" y="444"/>
                    <a:pt x="566" y="443"/>
                  </a:cubicBezTo>
                  <a:cubicBezTo>
                    <a:pt x="565" y="436"/>
                    <a:pt x="563" y="430"/>
                    <a:pt x="561" y="424"/>
                  </a:cubicBezTo>
                  <a:close/>
                  <a:moveTo>
                    <a:pt x="565" y="471"/>
                  </a:moveTo>
                  <a:cubicBezTo>
                    <a:pt x="566" y="473"/>
                    <a:pt x="564" y="474"/>
                    <a:pt x="562" y="474"/>
                  </a:cubicBezTo>
                  <a:cubicBezTo>
                    <a:pt x="532" y="474"/>
                    <a:pt x="532" y="474"/>
                    <a:pt x="532" y="474"/>
                  </a:cubicBezTo>
                  <a:cubicBezTo>
                    <a:pt x="529" y="474"/>
                    <a:pt x="527" y="473"/>
                    <a:pt x="527" y="471"/>
                  </a:cubicBezTo>
                  <a:cubicBezTo>
                    <a:pt x="526" y="465"/>
                    <a:pt x="525" y="459"/>
                    <a:pt x="524" y="453"/>
                  </a:cubicBezTo>
                  <a:cubicBezTo>
                    <a:pt x="523" y="451"/>
                    <a:pt x="525" y="450"/>
                    <a:pt x="527" y="450"/>
                  </a:cubicBezTo>
                  <a:cubicBezTo>
                    <a:pt x="556" y="450"/>
                    <a:pt x="556" y="450"/>
                    <a:pt x="556" y="450"/>
                  </a:cubicBezTo>
                  <a:cubicBezTo>
                    <a:pt x="558" y="450"/>
                    <a:pt x="560" y="451"/>
                    <a:pt x="560" y="453"/>
                  </a:cubicBezTo>
                  <a:cubicBezTo>
                    <a:pt x="562" y="459"/>
                    <a:pt x="564" y="465"/>
                    <a:pt x="565" y="471"/>
                  </a:cubicBezTo>
                  <a:close/>
                  <a:moveTo>
                    <a:pt x="556" y="393"/>
                  </a:moveTo>
                  <a:cubicBezTo>
                    <a:pt x="582" y="393"/>
                    <a:pt x="582" y="393"/>
                    <a:pt x="582" y="393"/>
                  </a:cubicBezTo>
                  <a:cubicBezTo>
                    <a:pt x="584" y="393"/>
                    <a:pt x="586" y="394"/>
                    <a:pt x="586" y="396"/>
                  </a:cubicBezTo>
                  <a:cubicBezTo>
                    <a:pt x="588" y="402"/>
                    <a:pt x="590" y="408"/>
                    <a:pt x="593" y="414"/>
                  </a:cubicBezTo>
                  <a:cubicBezTo>
                    <a:pt x="593" y="416"/>
                    <a:pt x="592" y="417"/>
                    <a:pt x="590" y="417"/>
                  </a:cubicBezTo>
                  <a:cubicBezTo>
                    <a:pt x="563" y="417"/>
                    <a:pt x="563" y="417"/>
                    <a:pt x="563" y="417"/>
                  </a:cubicBezTo>
                  <a:cubicBezTo>
                    <a:pt x="561" y="417"/>
                    <a:pt x="559" y="416"/>
                    <a:pt x="558" y="414"/>
                  </a:cubicBezTo>
                  <a:cubicBezTo>
                    <a:pt x="557" y="408"/>
                    <a:pt x="555" y="402"/>
                    <a:pt x="553" y="396"/>
                  </a:cubicBezTo>
                  <a:cubicBezTo>
                    <a:pt x="553" y="394"/>
                    <a:pt x="554" y="393"/>
                    <a:pt x="556" y="393"/>
                  </a:cubicBezTo>
                  <a:close/>
                  <a:moveTo>
                    <a:pt x="553" y="424"/>
                  </a:moveTo>
                  <a:cubicBezTo>
                    <a:pt x="555" y="430"/>
                    <a:pt x="556" y="436"/>
                    <a:pt x="558" y="443"/>
                  </a:cubicBezTo>
                  <a:cubicBezTo>
                    <a:pt x="558" y="444"/>
                    <a:pt x="557" y="445"/>
                    <a:pt x="555" y="445"/>
                  </a:cubicBezTo>
                  <a:cubicBezTo>
                    <a:pt x="526" y="445"/>
                    <a:pt x="526" y="445"/>
                    <a:pt x="526" y="445"/>
                  </a:cubicBezTo>
                  <a:cubicBezTo>
                    <a:pt x="524" y="445"/>
                    <a:pt x="522" y="444"/>
                    <a:pt x="522" y="443"/>
                  </a:cubicBezTo>
                  <a:cubicBezTo>
                    <a:pt x="521" y="436"/>
                    <a:pt x="519" y="430"/>
                    <a:pt x="518" y="424"/>
                  </a:cubicBezTo>
                  <a:cubicBezTo>
                    <a:pt x="518" y="423"/>
                    <a:pt x="519" y="422"/>
                    <a:pt x="522" y="422"/>
                  </a:cubicBezTo>
                  <a:cubicBezTo>
                    <a:pt x="549" y="422"/>
                    <a:pt x="549" y="422"/>
                    <a:pt x="549" y="422"/>
                  </a:cubicBezTo>
                  <a:cubicBezTo>
                    <a:pt x="551" y="422"/>
                    <a:pt x="553" y="423"/>
                    <a:pt x="553" y="424"/>
                  </a:cubicBezTo>
                  <a:close/>
                  <a:moveTo>
                    <a:pt x="485" y="479"/>
                  </a:moveTo>
                  <a:cubicBezTo>
                    <a:pt x="515" y="479"/>
                    <a:pt x="515" y="479"/>
                    <a:pt x="515" y="479"/>
                  </a:cubicBezTo>
                  <a:cubicBezTo>
                    <a:pt x="517" y="479"/>
                    <a:pt x="520" y="480"/>
                    <a:pt x="520" y="481"/>
                  </a:cubicBezTo>
                  <a:cubicBezTo>
                    <a:pt x="521" y="487"/>
                    <a:pt x="522" y="494"/>
                    <a:pt x="523" y="500"/>
                  </a:cubicBezTo>
                  <a:cubicBezTo>
                    <a:pt x="523" y="501"/>
                    <a:pt x="521" y="502"/>
                    <a:pt x="519" y="502"/>
                  </a:cubicBezTo>
                  <a:cubicBezTo>
                    <a:pt x="487" y="502"/>
                    <a:pt x="487" y="502"/>
                    <a:pt x="487" y="502"/>
                  </a:cubicBezTo>
                  <a:cubicBezTo>
                    <a:pt x="485" y="502"/>
                    <a:pt x="483" y="501"/>
                    <a:pt x="483" y="500"/>
                  </a:cubicBezTo>
                  <a:cubicBezTo>
                    <a:pt x="482" y="494"/>
                    <a:pt x="482" y="487"/>
                    <a:pt x="481" y="481"/>
                  </a:cubicBezTo>
                  <a:cubicBezTo>
                    <a:pt x="481" y="480"/>
                    <a:pt x="483" y="479"/>
                    <a:pt x="485" y="479"/>
                  </a:cubicBezTo>
                  <a:close/>
                  <a:moveTo>
                    <a:pt x="480" y="471"/>
                  </a:moveTo>
                  <a:cubicBezTo>
                    <a:pt x="479" y="465"/>
                    <a:pt x="479" y="459"/>
                    <a:pt x="478" y="453"/>
                  </a:cubicBezTo>
                  <a:cubicBezTo>
                    <a:pt x="478" y="451"/>
                    <a:pt x="480" y="450"/>
                    <a:pt x="482" y="450"/>
                  </a:cubicBezTo>
                  <a:cubicBezTo>
                    <a:pt x="511" y="450"/>
                    <a:pt x="511" y="450"/>
                    <a:pt x="511" y="450"/>
                  </a:cubicBezTo>
                  <a:cubicBezTo>
                    <a:pt x="513" y="450"/>
                    <a:pt x="515" y="451"/>
                    <a:pt x="515" y="453"/>
                  </a:cubicBezTo>
                  <a:cubicBezTo>
                    <a:pt x="516" y="459"/>
                    <a:pt x="517" y="465"/>
                    <a:pt x="518" y="471"/>
                  </a:cubicBezTo>
                  <a:cubicBezTo>
                    <a:pt x="518" y="473"/>
                    <a:pt x="517" y="474"/>
                    <a:pt x="514" y="474"/>
                  </a:cubicBezTo>
                  <a:cubicBezTo>
                    <a:pt x="484" y="474"/>
                    <a:pt x="484" y="474"/>
                    <a:pt x="484" y="474"/>
                  </a:cubicBezTo>
                  <a:cubicBezTo>
                    <a:pt x="482" y="474"/>
                    <a:pt x="480" y="473"/>
                    <a:pt x="480" y="471"/>
                  </a:cubicBezTo>
                  <a:close/>
                  <a:moveTo>
                    <a:pt x="516" y="393"/>
                  </a:moveTo>
                  <a:cubicBezTo>
                    <a:pt x="542" y="393"/>
                    <a:pt x="542" y="393"/>
                    <a:pt x="542" y="393"/>
                  </a:cubicBezTo>
                  <a:cubicBezTo>
                    <a:pt x="543" y="393"/>
                    <a:pt x="545" y="394"/>
                    <a:pt x="546" y="396"/>
                  </a:cubicBezTo>
                  <a:cubicBezTo>
                    <a:pt x="547" y="402"/>
                    <a:pt x="549" y="408"/>
                    <a:pt x="550" y="414"/>
                  </a:cubicBezTo>
                  <a:cubicBezTo>
                    <a:pt x="551" y="416"/>
                    <a:pt x="549" y="417"/>
                    <a:pt x="547" y="417"/>
                  </a:cubicBezTo>
                  <a:cubicBezTo>
                    <a:pt x="521" y="417"/>
                    <a:pt x="521" y="417"/>
                    <a:pt x="521" y="417"/>
                  </a:cubicBezTo>
                  <a:cubicBezTo>
                    <a:pt x="519" y="417"/>
                    <a:pt x="517" y="416"/>
                    <a:pt x="516" y="414"/>
                  </a:cubicBezTo>
                  <a:cubicBezTo>
                    <a:pt x="515" y="408"/>
                    <a:pt x="514" y="402"/>
                    <a:pt x="513" y="396"/>
                  </a:cubicBezTo>
                  <a:cubicBezTo>
                    <a:pt x="513" y="394"/>
                    <a:pt x="514" y="393"/>
                    <a:pt x="516" y="393"/>
                  </a:cubicBezTo>
                  <a:close/>
                  <a:moveTo>
                    <a:pt x="510" y="424"/>
                  </a:moveTo>
                  <a:cubicBezTo>
                    <a:pt x="511" y="430"/>
                    <a:pt x="512" y="436"/>
                    <a:pt x="513" y="443"/>
                  </a:cubicBezTo>
                  <a:cubicBezTo>
                    <a:pt x="513" y="444"/>
                    <a:pt x="512" y="445"/>
                    <a:pt x="510" y="445"/>
                  </a:cubicBezTo>
                  <a:cubicBezTo>
                    <a:pt x="481" y="445"/>
                    <a:pt x="481" y="445"/>
                    <a:pt x="481" y="445"/>
                  </a:cubicBezTo>
                  <a:cubicBezTo>
                    <a:pt x="479" y="445"/>
                    <a:pt x="477" y="444"/>
                    <a:pt x="477" y="443"/>
                  </a:cubicBezTo>
                  <a:cubicBezTo>
                    <a:pt x="477" y="436"/>
                    <a:pt x="476" y="430"/>
                    <a:pt x="475" y="424"/>
                  </a:cubicBezTo>
                  <a:cubicBezTo>
                    <a:pt x="475" y="423"/>
                    <a:pt x="477" y="422"/>
                    <a:pt x="479" y="422"/>
                  </a:cubicBezTo>
                  <a:cubicBezTo>
                    <a:pt x="506" y="422"/>
                    <a:pt x="506" y="422"/>
                    <a:pt x="506" y="422"/>
                  </a:cubicBezTo>
                  <a:cubicBezTo>
                    <a:pt x="508" y="422"/>
                    <a:pt x="510" y="423"/>
                    <a:pt x="510" y="424"/>
                  </a:cubicBezTo>
                  <a:close/>
                  <a:moveTo>
                    <a:pt x="476" y="393"/>
                  </a:moveTo>
                  <a:cubicBezTo>
                    <a:pt x="501" y="393"/>
                    <a:pt x="501" y="393"/>
                    <a:pt x="501" y="393"/>
                  </a:cubicBezTo>
                  <a:cubicBezTo>
                    <a:pt x="503" y="393"/>
                    <a:pt x="505" y="394"/>
                    <a:pt x="505" y="396"/>
                  </a:cubicBezTo>
                  <a:cubicBezTo>
                    <a:pt x="506" y="402"/>
                    <a:pt x="507" y="408"/>
                    <a:pt x="508" y="414"/>
                  </a:cubicBezTo>
                  <a:cubicBezTo>
                    <a:pt x="509" y="416"/>
                    <a:pt x="507" y="417"/>
                    <a:pt x="505" y="417"/>
                  </a:cubicBezTo>
                  <a:cubicBezTo>
                    <a:pt x="478" y="417"/>
                    <a:pt x="478" y="417"/>
                    <a:pt x="478" y="417"/>
                  </a:cubicBezTo>
                  <a:cubicBezTo>
                    <a:pt x="476" y="417"/>
                    <a:pt x="475" y="416"/>
                    <a:pt x="474" y="414"/>
                  </a:cubicBezTo>
                  <a:cubicBezTo>
                    <a:pt x="474" y="408"/>
                    <a:pt x="473" y="402"/>
                    <a:pt x="473" y="396"/>
                  </a:cubicBezTo>
                  <a:cubicBezTo>
                    <a:pt x="472" y="394"/>
                    <a:pt x="474" y="393"/>
                    <a:pt x="476" y="393"/>
                  </a:cubicBezTo>
                  <a:close/>
                  <a:moveTo>
                    <a:pt x="472" y="481"/>
                  </a:moveTo>
                  <a:cubicBezTo>
                    <a:pt x="472" y="487"/>
                    <a:pt x="473" y="494"/>
                    <a:pt x="473" y="500"/>
                  </a:cubicBezTo>
                  <a:cubicBezTo>
                    <a:pt x="473" y="501"/>
                    <a:pt x="472" y="502"/>
                    <a:pt x="469" y="502"/>
                  </a:cubicBezTo>
                  <a:cubicBezTo>
                    <a:pt x="437" y="502"/>
                    <a:pt x="437" y="502"/>
                    <a:pt x="437" y="502"/>
                  </a:cubicBezTo>
                  <a:cubicBezTo>
                    <a:pt x="435" y="502"/>
                    <a:pt x="433" y="501"/>
                    <a:pt x="433" y="500"/>
                  </a:cubicBezTo>
                  <a:cubicBezTo>
                    <a:pt x="433" y="494"/>
                    <a:pt x="433" y="487"/>
                    <a:pt x="433" y="481"/>
                  </a:cubicBezTo>
                  <a:cubicBezTo>
                    <a:pt x="433" y="480"/>
                    <a:pt x="435" y="479"/>
                    <a:pt x="437" y="479"/>
                  </a:cubicBezTo>
                  <a:cubicBezTo>
                    <a:pt x="467" y="479"/>
                    <a:pt x="467" y="479"/>
                    <a:pt x="467" y="479"/>
                  </a:cubicBezTo>
                  <a:cubicBezTo>
                    <a:pt x="470" y="479"/>
                    <a:pt x="472" y="480"/>
                    <a:pt x="472" y="481"/>
                  </a:cubicBezTo>
                  <a:close/>
                  <a:moveTo>
                    <a:pt x="469" y="453"/>
                  </a:moveTo>
                  <a:cubicBezTo>
                    <a:pt x="470" y="459"/>
                    <a:pt x="470" y="465"/>
                    <a:pt x="471" y="471"/>
                  </a:cubicBezTo>
                  <a:cubicBezTo>
                    <a:pt x="471" y="473"/>
                    <a:pt x="469" y="474"/>
                    <a:pt x="467" y="474"/>
                  </a:cubicBezTo>
                  <a:cubicBezTo>
                    <a:pt x="437" y="474"/>
                    <a:pt x="437" y="474"/>
                    <a:pt x="437" y="474"/>
                  </a:cubicBezTo>
                  <a:cubicBezTo>
                    <a:pt x="435" y="474"/>
                    <a:pt x="433" y="473"/>
                    <a:pt x="433" y="471"/>
                  </a:cubicBezTo>
                  <a:cubicBezTo>
                    <a:pt x="433" y="465"/>
                    <a:pt x="433" y="459"/>
                    <a:pt x="433" y="453"/>
                  </a:cubicBezTo>
                  <a:cubicBezTo>
                    <a:pt x="433" y="451"/>
                    <a:pt x="434" y="450"/>
                    <a:pt x="437" y="450"/>
                  </a:cubicBezTo>
                  <a:cubicBezTo>
                    <a:pt x="465" y="450"/>
                    <a:pt x="465" y="450"/>
                    <a:pt x="465" y="450"/>
                  </a:cubicBezTo>
                  <a:cubicBezTo>
                    <a:pt x="468" y="450"/>
                    <a:pt x="469" y="451"/>
                    <a:pt x="469" y="453"/>
                  </a:cubicBezTo>
                  <a:close/>
                  <a:moveTo>
                    <a:pt x="467" y="424"/>
                  </a:moveTo>
                  <a:cubicBezTo>
                    <a:pt x="468" y="430"/>
                    <a:pt x="468" y="436"/>
                    <a:pt x="469" y="443"/>
                  </a:cubicBezTo>
                  <a:cubicBezTo>
                    <a:pt x="469" y="444"/>
                    <a:pt x="467" y="445"/>
                    <a:pt x="465" y="445"/>
                  </a:cubicBezTo>
                  <a:cubicBezTo>
                    <a:pt x="437" y="445"/>
                    <a:pt x="437" y="445"/>
                    <a:pt x="437" y="445"/>
                  </a:cubicBezTo>
                  <a:cubicBezTo>
                    <a:pt x="434" y="445"/>
                    <a:pt x="433" y="444"/>
                    <a:pt x="433" y="443"/>
                  </a:cubicBezTo>
                  <a:cubicBezTo>
                    <a:pt x="433" y="436"/>
                    <a:pt x="433" y="430"/>
                    <a:pt x="432" y="424"/>
                  </a:cubicBezTo>
                  <a:cubicBezTo>
                    <a:pt x="432" y="423"/>
                    <a:pt x="434" y="422"/>
                    <a:pt x="436" y="422"/>
                  </a:cubicBezTo>
                  <a:cubicBezTo>
                    <a:pt x="463" y="422"/>
                    <a:pt x="463" y="422"/>
                    <a:pt x="463" y="422"/>
                  </a:cubicBezTo>
                  <a:cubicBezTo>
                    <a:pt x="465" y="422"/>
                    <a:pt x="467" y="423"/>
                    <a:pt x="467" y="424"/>
                  </a:cubicBezTo>
                  <a:close/>
                  <a:moveTo>
                    <a:pt x="436" y="393"/>
                  </a:moveTo>
                  <a:cubicBezTo>
                    <a:pt x="461" y="393"/>
                    <a:pt x="461" y="393"/>
                    <a:pt x="461" y="393"/>
                  </a:cubicBezTo>
                  <a:cubicBezTo>
                    <a:pt x="463" y="393"/>
                    <a:pt x="465" y="394"/>
                    <a:pt x="465" y="396"/>
                  </a:cubicBezTo>
                  <a:cubicBezTo>
                    <a:pt x="465" y="402"/>
                    <a:pt x="466" y="408"/>
                    <a:pt x="466" y="414"/>
                  </a:cubicBezTo>
                  <a:cubicBezTo>
                    <a:pt x="467" y="416"/>
                    <a:pt x="465" y="417"/>
                    <a:pt x="463" y="417"/>
                  </a:cubicBezTo>
                  <a:cubicBezTo>
                    <a:pt x="436" y="417"/>
                    <a:pt x="436" y="417"/>
                    <a:pt x="436" y="417"/>
                  </a:cubicBezTo>
                  <a:cubicBezTo>
                    <a:pt x="434" y="417"/>
                    <a:pt x="432" y="416"/>
                    <a:pt x="432" y="414"/>
                  </a:cubicBezTo>
                  <a:cubicBezTo>
                    <a:pt x="432" y="408"/>
                    <a:pt x="432" y="402"/>
                    <a:pt x="432" y="396"/>
                  </a:cubicBezTo>
                  <a:cubicBezTo>
                    <a:pt x="432" y="394"/>
                    <a:pt x="434" y="393"/>
                    <a:pt x="436" y="393"/>
                  </a:cubicBezTo>
                  <a:close/>
                  <a:moveTo>
                    <a:pt x="392" y="396"/>
                  </a:moveTo>
                  <a:cubicBezTo>
                    <a:pt x="392" y="394"/>
                    <a:pt x="394" y="393"/>
                    <a:pt x="396" y="393"/>
                  </a:cubicBezTo>
                  <a:cubicBezTo>
                    <a:pt x="421" y="393"/>
                    <a:pt x="421" y="393"/>
                    <a:pt x="421" y="393"/>
                  </a:cubicBezTo>
                  <a:cubicBezTo>
                    <a:pt x="423" y="393"/>
                    <a:pt x="425" y="394"/>
                    <a:pt x="425" y="396"/>
                  </a:cubicBezTo>
                  <a:cubicBezTo>
                    <a:pt x="424" y="402"/>
                    <a:pt x="424" y="408"/>
                    <a:pt x="424" y="414"/>
                  </a:cubicBezTo>
                  <a:cubicBezTo>
                    <a:pt x="424" y="416"/>
                    <a:pt x="423" y="417"/>
                    <a:pt x="421" y="417"/>
                  </a:cubicBezTo>
                  <a:cubicBezTo>
                    <a:pt x="394" y="417"/>
                    <a:pt x="394" y="417"/>
                    <a:pt x="394" y="417"/>
                  </a:cubicBezTo>
                  <a:cubicBezTo>
                    <a:pt x="392" y="417"/>
                    <a:pt x="390" y="416"/>
                    <a:pt x="390" y="414"/>
                  </a:cubicBezTo>
                  <a:cubicBezTo>
                    <a:pt x="391" y="408"/>
                    <a:pt x="391" y="402"/>
                    <a:pt x="392" y="396"/>
                  </a:cubicBezTo>
                  <a:close/>
                  <a:moveTo>
                    <a:pt x="390" y="424"/>
                  </a:moveTo>
                  <a:cubicBezTo>
                    <a:pt x="390" y="423"/>
                    <a:pt x="391" y="422"/>
                    <a:pt x="393" y="422"/>
                  </a:cubicBezTo>
                  <a:cubicBezTo>
                    <a:pt x="421" y="422"/>
                    <a:pt x="421" y="422"/>
                    <a:pt x="421" y="422"/>
                  </a:cubicBezTo>
                  <a:cubicBezTo>
                    <a:pt x="423" y="422"/>
                    <a:pt x="424" y="423"/>
                    <a:pt x="424" y="424"/>
                  </a:cubicBezTo>
                  <a:cubicBezTo>
                    <a:pt x="424" y="430"/>
                    <a:pt x="424" y="436"/>
                    <a:pt x="424" y="443"/>
                  </a:cubicBezTo>
                  <a:cubicBezTo>
                    <a:pt x="424" y="444"/>
                    <a:pt x="422" y="445"/>
                    <a:pt x="420" y="445"/>
                  </a:cubicBezTo>
                  <a:cubicBezTo>
                    <a:pt x="392" y="445"/>
                    <a:pt x="392" y="445"/>
                    <a:pt x="392" y="445"/>
                  </a:cubicBezTo>
                  <a:cubicBezTo>
                    <a:pt x="390" y="445"/>
                    <a:pt x="388" y="444"/>
                    <a:pt x="388" y="443"/>
                  </a:cubicBezTo>
                  <a:cubicBezTo>
                    <a:pt x="389" y="436"/>
                    <a:pt x="389" y="430"/>
                    <a:pt x="390" y="424"/>
                  </a:cubicBezTo>
                  <a:close/>
                  <a:moveTo>
                    <a:pt x="387" y="453"/>
                  </a:moveTo>
                  <a:cubicBezTo>
                    <a:pt x="387" y="451"/>
                    <a:pt x="389" y="450"/>
                    <a:pt x="391" y="450"/>
                  </a:cubicBezTo>
                  <a:cubicBezTo>
                    <a:pt x="420" y="450"/>
                    <a:pt x="420" y="450"/>
                    <a:pt x="420" y="450"/>
                  </a:cubicBezTo>
                  <a:cubicBezTo>
                    <a:pt x="422" y="450"/>
                    <a:pt x="424" y="451"/>
                    <a:pt x="424" y="453"/>
                  </a:cubicBezTo>
                  <a:cubicBezTo>
                    <a:pt x="424" y="459"/>
                    <a:pt x="424" y="465"/>
                    <a:pt x="424" y="471"/>
                  </a:cubicBezTo>
                  <a:cubicBezTo>
                    <a:pt x="424" y="473"/>
                    <a:pt x="422" y="474"/>
                    <a:pt x="420" y="474"/>
                  </a:cubicBezTo>
                  <a:cubicBezTo>
                    <a:pt x="390" y="474"/>
                    <a:pt x="390" y="474"/>
                    <a:pt x="390" y="474"/>
                  </a:cubicBezTo>
                  <a:cubicBezTo>
                    <a:pt x="387" y="474"/>
                    <a:pt x="386" y="473"/>
                    <a:pt x="386" y="471"/>
                  </a:cubicBezTo>
                  <a:cubicBezTo>
                    <a:pt x="386" y="465"/>
                    <a:pt x="387" y="459"/>
                    <a:pt x="387" y="453"/>
                  </a:cubicBezTo>
                  <a:close/>
                  <a:moveTo>
                    <a:pt x="389" y="479"/>
                  </a:moveTo>
                  <a:cubicBezTo>
                    <a:pt x="420" y="479"/>
                    <a:pt x="420" y="479"/>
                    <a:pt x="420" y="479"/>
                  </a:cubicBezTo>
                  <a:cubicBezTo>
                    <a:pt x="422" y="479"/>
                    <a:pt x="424" y="480"/>
                    <a:pt x="424" y="481"/>
                  </a:cubicBezTo>
                  <a:cubicBezTo>
                    <a:pt x="424" y="487"/>
                    <a:pt x="424" y="494"/>
                    <a:pt x="424" y="500"/>
                  </a:cubicBezTo>
                  <a:cubicBezTo>
                    <a:pt x="424" y="501"/>
                    <a:pt x="422" y="502"/>
                    <a:pt x="419" y="502"/>
                  </a:cubicBezTo>
                  <a:cubicBezTo>
                    <a:pt x="388" y="502"/>
                    <a:pt x="388" y="502"/>
                    <a:pt x="388" y="502"/>
                  </a:cubicBezTo>
                  <a:cubicBezTo>
                    <a:pt x="385" y="502"/>
                    <a:pt x="383" y="501"/>
                    <a:pt x="383" y="500"/>
                  </a:cubicBezTo>
                  <a:cubicBezTo>
                    <a:pt x="384" y="494"/>
                    <a:pt x="384" y="487"/>
                    <a:pt x="385" y="481"/>
                  </a:cubicBezTo>
                  <a:cubicBezTo>
                    <a:pt x="385" y="480"/>
                    <a:pt x="387" y="479"/>
                    <a:pt x="389" y="479"/>
                  </a:cubicBezTo>
                  <a:close/>
                  <a:moveTo>
                    <a:pt x="351" y="396"/>
                  </a:moveTo>
                  <a:cubicBezTo>
                    <a:pt x="352" y="394"/>
                    <a:pt x="353" y="393"/>
                    <a:pt x="355" y="393"/>
                  </a:cubicBezTo>
                  <a:cubicBezTo>
                    <a:pt x="381" y="393"/>
                    <a:pt x="381" y="393"/>
                    <a:pt x="381" y="393"/>
                  </a:cubicBezTo>
                  <a:cubicBezTo>
                    <a:pt x="383" y="393"/>
                    <a:pt x="384" y="394"/>
                    <a:pt x="384" y="396"/>
                  </a:cubicBezTo>
                  <a:cubicBezTo>
                    <a:pt x="384" y="402"/>
                    <a:pt x="383" y="408"/>
                    <a:pt x="382" y="414"/>
                  </a:cubicBezTo>
                  <a:cubicBezTo>
                    <a:pt x="382" y="416"/>
                    <a:pt x="380" y="417"/>
                    <a:pt x="378" y="417"/>
                  </a:cubicBezTo>
                  <a:cubicBezTo>
                    <a:pt x="352" y="417"/>
                    <a:pt x="352" y="417"/>
                    <a:pt x="352" y="417"/>
                  </a:cubicBezTo>
                  <a:cubicBezTo>
                    <a:pt x="350" y="417"/>
                    <a:pt x="348" y="416"/>
                    <a:pt x="348" y="414"/>
                  </a:cubicBezTo>
                  <a:cubicBezTo>
                    <a:pt x="349" y="408"/>
                    <a:pt x="350" y="402"/>
                    <a:pt x="351" y="396"/>
                  </a:cubicBezTo>
                  <a:close/>
                  <a:moveTo>
                    <a:pt x="351" y="422"/>
                  </a:moveTo>
                  <a:cubicBezTo>
                    <a:pt x="378" y="422"/>
                    <a:pt x="378" y="422"/>
                    <a:pt x="378" y="422"/>
                  </a:cubicBezTo>
                  <a:cubicBezTo>
                    <a:pt x="380" y="422"/>
                    <a:pt x="381" y="423"/>
                    <a:pt x="381" y="424"/>
                  </a:cubicBezTo>
                  <a:cubicBezTo>
                    <a:pt x="381" y="430"/>
                    <a:pt x="380" y="436"/>
                    <a:pt x="380" y="443"/>
                  </a:cubicBezTo>
                  <a:cubicBezTo>
                    <a:pt x="379" y="444"/>
                    <a:pt x="378" y="445"/>
                    <a:pt x="375" y="445"/>
                  </a:cubicBezTo>
                  <a:cubicBezTo>
                    <a:pt x="347" y="445"/>
                    <a:pt x="347" y="445"/>
                    <a:pt x="347" y="445"/>
                  </a:cubicBezTo>
                  <a:cubicBezTo>
                    <a:pt x="345" y="445"/>
                    <a:pt x="343" y="444"/>
                    <a:pt x="343" y="443"/>
                  </a:cubicBezTo>
                  <a:cubicBezTo>
                    <a:pt x="345" y="436"/>
                    <a:pt x="346" y="430"/>
                    <a:pt x="347" y="424"/>
                  </a:cubicBezTo>
                  <a:cubicBezTo>
                    <a:pt x="347" y="423"/>
                    <a:pt x="349" y="422"/>
                    <a:pt x="351" y="422"/>
                  </a:cubicBezTo>
                  <a:close/>
                  <a:moveTo>
                    <a:pt x="372" y="474"/>
                  </a:moveTo>
                  <a:cubicBezTo>
                    <a:pt x="342" y="474"/>
                    <a:pt x="342" y="474"/>
                    <a:pt x="342" y="474"/>
                  </a:cubicBezTo>
                  <a:cubicBezTo>
                    <a:pt x="340" y="474"/>
                    <a:pt x="338" y="473"/>
                    <a:pt x="339" y="471"/>
                  </a:cubicBezTo>
                  <a:cubicBezTo>
                    <a:pt x="340" y="465"/>
                    <a:pt x="341" y="459"/>
                    <a:pt x="342" y="453"/>
                  </a:cubicBezTo>
                  <a:cubicBezTo>
                    <a:pt x="342" y="451"/>
                    <a:pt x="344" y="450"/>
                    <a:pt x="346" y="450"/>
                  </a:cubicBezTo>
                  <a:cubicBezTo>
                    <a:pt x="375" y="450"/>
                    <a:pt x="375" y="450"/>
                    <a:pt x="375" y="450"/>
                  </a:cubicBezTo>
                  <a:cubicBezTo>
                    <a:pt x="377" y="450"/>
                    <a:pt x="379" y="451"/>
                    <a:pt x="379" y="453"/>
                  </a:cubicBezTo>
                  <a:cubicBezTo>
                    <a:pt x="378" y="459"/>
                    <a:pt x="377" y="465"/>
                    <a:pt x="377" y="471"/>
                  </a:cubicBezTo>
                  <a:cubicBezTo>
                    <a:pt x="377" y="473"/>
                    <a:pt x="375" y="474"/>
                    <a:pt x="372" y="474"/>
                  </a:cubicBezTo>
                  <a:close/>
                  <a:moveTo>
                    <a:pt x="376" y="481"/>
                  </a:moveTo>
                  <a:cubicBezTo>
                    <a:pt x="375" y="487"/>
                    <a:pt x="375" y="494"/>
                    <a:pt x="374" y="500"/>
                  </a:cubicBezTo>
                  <a:cubicBezTo>
                    <a:pt x="374" y="501"/>
                    <a:pt x="372" y="502"/>
                    <a:pt x="369" y="502"/>
                  </a:cubicBezTo>
                  <a:cubicBezTo>
                    <a:pt x="338" y="502"/>
                    <a:pt x="338" y="502"/>
                    <a:pt x="338" y="502"/>
                  </a:cubicBezTo>
                  <a:cubicBezTo>
                    <a:pt x="335" y="502"/>
                    <a:pt x="334" y="501"/>
                    <a:pt x="334" y="500"/>
                  </a:cubicBezTo>
                  <a:cubicBezTo>
                    <a:pt x="335" y="494"/>
                    <a:pt x="336" y="487"/>
                    <a:pt x="337" y="481"/>
                  </a:cubicBezTo>
                  <a:cubicBezTo>
                    <a:pt x="337" y="480"/>
                    <a:pt x="339" y="479"/>
                    <a:pt x="342" y="479"/>
                  </a:cubicBezTo>
                  <a:cubicBezTo>
                    <a:pt x="372" y="479"/>
                    <a:pt x="372" y="479"/>
                    <a:pt x="372" y="479"/>
                  </a:cubicBezTo>
                  <a:cubicBezTo>
                    <a:pt x="374" y="479"/>
                    <a:pt x="376" y="480"/>
                    <a:pt x="376" y="481"/>
                  </a:cubicBezTo>
                  <a:close/>
                  <a:moveTo>
                    <a:pt x="311" y="396"/>
                  </a:moveTo>
                  <a:cubicBezTo>
                    <a:pt x="311" y="394"/>
                    <a:pt x="313" y="393"/>
                    <a:pt x="315" y="393"/>
                  </a:cubicBezTo>
                  <a:cubicBezTo>
                    <a:pt x="341" y="393"/>
                    <a:pt x="341" y="393"/>
                    <a:pt x="341" y="393"/>
                  </a:cubicBezTo>
                  <a:cubicBezTo>
                    <a:pt x="343" y="393"/>
                    <a:pt x="344" y="394"/>
                    <a:pt x="344" y="396"/>
                  </a:cubicBezTo>
                  <a:cubicBezTo>
                    <a:pt x="343" y="402"/>
                    <a:pt x="341" y="408"/>
                    <a:pt x="340" y="414"/>
                  </a:cubicBezTo>
                  <a:cubicBezTo>
                    <a:pt x="340" y="416"/>
                    <a:pt x="338" y="417"/>
                    <a:pt x="336" y="417"/>
                  </a:cubicBezTo>
                  <a:cubicBezTo>
                    <a:pt x="309" y="417"/>
                    <a:pt x="309" y="417"/>
                    <a:pt x="309" y="417"/>
                  </a:cubicBezTo>
                  <a:cubicBezTo>
                    <a:pt x="307" y="417"/>
                    <a:pt x="306" y="416"/>
                    <a:pt x="306" y="414"/>
                  </a:cubicBezTo>
                  <a:cubicBezTo>
                    <a:pt x="308" y="408"/>
                    <a:pt x="309" y="402"/>
                    <a:pt x="311" y="396"/>
                  </a:cubicBezTo>
                  <a:close/>
                  <a:moveTo>
                    <a:pt x="308" y="422"/>
                  </a:moveTo>
                  <a:cubicBezTo>
                    <a:pt x="335" y="422"/>
                    <a:pt x="335" y="422"/>
                    <a:pt x="335" y="422"/>
                  </a:cubicBezTo>
                  <a:cubicBezTo>
                    <a:pt x="337" y="422"/>
                    <a:pt x="339" y="423"/>
                    <a:pt x="338" y="424"/>
                  </a:cubicBezTo>
                  <a:cubicBezTo>
                    <a:pt x="337" y="430"/>
                    <a:pt x="336" y="436"/>
                    <a:pt x="335" y="443"/>
                  </a:cubicBezTo>
                  <a:cubicBezTo>
                    <a:pt x="335" y="444"/>
                    <a:pt x="333" y="445"/>
                    <a:pt x="331" y="445"/>
                  </a:cubicBezTo>
                  <a:cubicBezTo>
                    <a:pt x="302" y="445"/>
                    <a:pt x="302" y="445"/>
                    <a:pt x="302" y="445"/>
                  </a:cubicBezTo>
                  <a:cubicBezTo>
                    <a:pt x="300" y="445"/>
                    <a:pt x="299" y="444"/>
                    <a:pt x="299" y="443"/>
                  </a:cubicBezTo>
                  <a:cubicBezTo>
                    <a:pt x="301" y="436"/>
                    <a:pt x="302" y="430"/>
                    <a:pt x="304" y="424"/>
                  </a:cubicBezTo>
                  <a:cubicBezTo>
                    <a:pt x="304" y="423"/>
                    <a:pt x="306" y="422"/>
                    <a:pt x="308" y="422"/>
                  </a:cubicBezTo>
                  <a:close/>
                  <a:moveTo>
                    <a:pt x="296" y="453"/>
                  </a:moveTo>
                  <a:cubicBezTo>
                    <a:pt x="297" y="451"/>
                    <a:pt x="299" y="450"/>
                    <a:pt x="301" y="450"/>
                  </a:cubicBezTo>
                  <a:cubicBezTo>
                    <a:pt x="330" y="450"/>
                    <a:pt x="330" y="450"/>
                    <a:pt x="330" y="450"/>
                  </a:cubicBezTo>
                  <a:cubicBezTo>
                    <a:pt x="332" y="450"/>
                    <a:pt x="333" y="451"/>
                    <a:pt x="333" y="453"/>
                  </a:cubicBezTo>
                  <a:cubicBezTo>
                    <a:pt x="332" y="459"/>
                    <a:pt x="331" y="465"/>
                    <a:pt x="330" y="471"/>
                  </a:cubicBezTo>
                  <a:cubicBezTo>
                    <a:pt x="329" y="473"/>
                    <a:pt x="327" y="474"/>
                    <a:pt x="325" y="474"/>
                  </a:cubicBezTo>
                  <a:cubicBezTo>
                    <a:pt x="295" y="474"/>
                    <a:pt x="295" y="474"/>
                    <a:pt x="295" y="474"/>
                  </a:cubicBezTo>
                  <a:cubicBezTo>
                    <a:pt x="293" y="474"/>
                    <a:pt x="291" y="473"/>
                    <a:pt x="292" y="471"/>
                  </a:cubicBezTo>
                  <a:cubicBezTo>
                    <a:pt x="293" y="465"/>
                    <a:pt x="295" y="459"/>
                    <a:pt x="296" y="453"/>
                  </a:cubicBezTo>
                  <a:close/>
                  <a:moveTo>
                    <a:pt x="290" y="443"/>
                  </a:moveTo>
                  <a:cubicBezTo>
                    <a:pt x="290" y="444"/>
                    <a:pt x="288" y="445"/>
                    <a:pt x="286" y="445"/>
                  </a:cubicBezTo>
                  <a:cubicBezTo>
                    <a:pt x="257" y="445"/>
                    <a:pt x="257" y="445"/>
                    <a:pt x="257" y="445"/>
                  </a:cubicBezTo>
                  <a:cubicBezTo>
                    <a:pt x="255" y="445"/>
                    <a:pt x="254" y="444"/>
                    <a:pt x="254" y="443"/>
                  </a:cubicBezTo>
                  <a:cubicBezTo>
                    <a:pt x="256" y="436"/>
                    <a:pt x="259" y="430"/>
                    <a:pt x="261" y="424"/>
                  </a:cubicBezTo>
                  <a:cubicBezTo>
                    <a:pt x="261" y="423"/>
                    <a:pt x="263" y="422"/>
                    <a:pt x="265" y="422"/>
                  </a:cubicBezTo>
                  <a:cubicBezTo>
                    <a:pt x="292" y="422"/>
                    <a:pt x="292" y="422"/>
                    <a:pt x="292" y="422"/>
                  </a:cubicBezTo>
                  <a:cubicBezTo>
                    <a:pt x="295" y="422"/>
                    <a:pt x="296" y="423"/>
                    <a:pt x="296" y="424"/>
                  </a:cubicBezTo>
                  <a:cubicBezTo>
                    <a:pt x="294" y="430"/>
                    <a:pt x="292" y="436"/>
                    <a:pt x="290" y="443"/>
                  </a:cubicBezTo>
                  <a:close/>
                  <a:moveTo>
                    <a:pt x="264" y="414"/>
                  </a:moveTo>
                  <a:cubicBezTo>
                    <a:pt x="266" y="408"/>
                    <a:pt x="268" y="402"/>
                    <a:pt x="271" y="396"/>
                  </a:cubicBezTo>
                  <a:cubicBezTo>
                    <a:pt x="271" y="394"/>
                    <a:pt x="273" y="393"/>
                    <a:pt x="275" y="393"/>
                  </a:cubicBezTo>
                  <a:cubicBezTo>
                    <a:pt x="301" y="393"/>
                    <a:pt x="301" y="393"/>
                    <a:pt x="301" y="393"/>
                  </a:cubicBezTo>
                  <a:cubicBezTo>
                    <a:pt x="302" y="393"/>
                    <a:pt x="304" y="394"/>
                    <a:pt x="303" y="396"/>
                  </a:cubicBezTo>
                  <a:cubicBezTo>
                    <a:pt x="302" y="402"/>
                    <a:pt x="300" y="408"/>
                    <a:pt x="298" y="414"/>
                  </a:cubicBezTo>
                  <a:cubicBezTo>
                    <a:pt x="298" y="416"/>
                    <a:pt x="296" y="417"/>
                    <a:pt x="294" y="417"/>
                  </a:cubicBezTo>
                  <a:cubicBezTo>
                    <a:pt x="267" y="417"/>
                    <a:pt x="267" y="417"/>
                    <a:pt x="267" y="417"/>
                  </a:cubicBezTo>
                  <a:cubicBezTo>
                    <a:pt x="265" y="417"/>
                    <a:pt x="264" y="416"/>
                    <a:pt x="264" y="414"/>
                  </a:cubicBezTo>
                  <a:close/>
                  <a:moveTo>
                    <a:pt x="235" y="393"/>
                  </a:moveTo>
                  <a:cubicBezTo>
                    <a:pt x="260" y="393"/>
                    <a:pt x="260" y="393"/>
                    <a:pt x="260" y="393"/>
                  </a:cubicBezTo>
                  <a:cubicBezTo>
                    <a:pt x="262" y="393"/>
                    <a:pt x="263" y="394"/>
                    <a:pt x="263" y="396"/>
                  </a:cubicBezTo>
                  <a:cubicBezTo>
                    <a:pt x="261" y="402"/>
                    <a:pt x="258" y="408"/>
                    <a:pt x="256" y="414"/>
                  </a:cubicBezTo>
                  <a:cubicBezTo>
                    <a:pt x="256" y="416"/>
                    <a:pt x="254" y="417"/>
                    <a:pt x="252" y="417"/>
                  </a:cubicBezTo>
                  <a:cubicBezTo>
                    <a:pt x="225" y="417"/>
                    <a:pt x="225" y="417"/>
                    <a:pt x="225" y="417"/>
                  </a:cubicBezTo>
                  <a:cubicBezTo>
                    <a:pt x="223" y="417"/>
                    <a:pt x="222" y="416"/>
                    <a:pt x="222" y="414"/>
                  </a:cubicBezTo>
                  <a:cubicBezTo>
                    <a:pt x="225" y="408"/>
                    <a:pt x="228" y="402"/>
                    <a:pt x="230" y="396"/>
                  </a:cubicBezTo>
                  <a:cubicBezTo>
                    <a:pt x="231" y="394"/>
                    <a:pt x="233" y="393"/>
                    <a:pt x="235" y="393"/>
                  </a:cubicBezTo>
                  <a:close/>
                  <a:moveTo>
                    <a:pt x="196" y="445"/>
                  </a:moveTo>
                  <a:cubicBezTo>
                    <a:pt x="168" y="445"/>
                    <a:pt x="168" y="445"/>
                    <a:pt x="168" y="445"/>
                  </a:cubicBezTo>
                  <a:cubicBezTo>
                    <a:pt x="166" y="445"/>
                    <a:pt x="164" y="444"/>
                    <a:pt x="165" y="443"/>
                  </a:cubicBezTo>
                  <a:cubicBezTo>
                    <a:pt x="168" y="436"/>
                    <a:pt x="172" y="430"/>
                    <a:pt x="175" y="424"/>
                  </a:cubicBezTo>
                  <a:cubicBezTo>
                    <a:pt x="176" y="423"/>
                    <a:pt x="178" y="422"/>
                    <a:pt x="180" y="422"/>
                  </a:cubicBezTo>
                  <a:cubicBezTo>
                    <a:pt x="207" y="422"/>
                    <a:pt x="207" y="422"/>
                    <a:pt x="207" y="422"/>
                  </a:cubicBezTo>
                  <a:cubicBezTo>
                    <a:pt x="209" y="422"/>
                    <a:pt x="210" y="423"/>
                    <a:pt x="210" y="424"/>
                  </a:cubicBezTo>
                  <a:cubicBezTo>
                    <a:pt x="207" y="430"/>
                    <a:pt x="204" y="436"/>
                    <a:pt x="201" y="443"/>
                  </a:cubicBezTo>
                  <a:cubicBezTo>
                    <a:pt x="201" y="444"/>
                    <a:pt x="198" y="445"/>
                    <a:pt x="196" y="445"/>
                  </a:cubicBezTo>
                  <a:close/>
                  <a:moveTo>
                    <a:pt x="197" y="453"/>
                  </a:moveTo>
                  <a:cubicBezTo>
                    <a:pt x="194" y="459"/>
                    <a:pt x="191" y="465"/>
                    <a:pt x="188" y="471"/>
                  </a:cubicBezTo>
                  <a:cubicBezTo>
                    <a:pt x="188" y="473"/>
                    <a:pt x="185" y="474"/>
                    <a:pt x="183" y="474"/>
                  </a:cubicBezTo>
                  <a:cubicBezTo>
                    <a:pt x="153" y="474"/>
                    <a:pt x="153" y="474"/>
                    <a:pt x="153" y="474"/>
                  </a:cubicBezTo>
                  <a:cubicBezTo>
                    <a:pt x="151" y="474"/>
                    <a:pt x="150" y="473"/>
                    <a:pt x="150" y="471"/>
                  </a:cubicBezTo>
                  <a:cubicBezTo>
                    <a:pt x="154" y="465"/>
                    <a:pt x="157" y="459"/>
                    <a:pt x="160" y="453"/>
                  </a:cubicBezTo>
                  <a:cubicBezTo>
                    <a:pt x="161" y="451"/>
                    <a:pt x="163" y="450"/>
                    <a:pt x="165" y="450"/>
                  </a:cubicBezTo>
                  <a:cubicBezTo>
                    <a:pt x="194" y="450"/>
                    <a:pt x="194" y="450"/>
                    <a:pt x="194" y="450"/>
                  </a:cubicBezTo>
                  <a:cubicBezTo>
                    <a:pt x="196" y="450"/>
                    <a:pt x="197" y="451"/>
                    <a:pt x="197" y="453"/>
                  </a:cubicBezTo>
                  <a:close/>
                  <a:moveTo>
                    <a:pt x="197" y="471"/>
                  </a:moveTo>
                  <a:cubicBezTo>
                    <a:pt x="200" y="465"/>
                    <a:pt x="203" y="459"/>
                    <a:pt x="205" y="453"/>
                  </a:cubicBezTo>
                  <a:cubicBezTo>
                    <a:pt x="206" y="451"/>
                    <a:pt x="208" y="450"/>
                    <a:pt x="211" y="450"/>
                  </a:cubicBezTo>
                  <a:cubicBezTo>
                    <a:pt x="239" y="450"/>
                    <a:pt x="239" y="450"/>
                    <a:pt x="239" y="450"/>
                  </a:cubicBezTo>
                  <a:cubicBezTo>
                    <a:pt x="241" y="450"/>
                    <a:pt x="243" y="451"/>
                    <a:pt x="242" y="453"/>
                  </a:cubicBezTo>
                  <a:cubicBezTo>
                    <a:pt x="240" y="459"/>
                    <a:pt x="238" y="465"/>
                    <a:pt x="236" y="471"/>
                  </a:cubicBezTo>
                  <a:cubicBezTo>
                    <a:pt x="235" y="473"/>
                    <a:pt x="233" y="474"/>
                    <a:pt x="230" y="474"/>
                  </a:cubicBezTo>
                  <a:cubicBezTo>
                    <a:pt x="200" y="474"/>
                    <a:pt x="200" y="474"/>
                    <a:pt x="200" y="474"/>
                  </a:cubicBezTo>
                  <a:cubicBezTo>
                    <a:pt x="198" y="474"/>
                    <a:pt x="197" y="473"/>
                    <a:pt x="197" y="471"/>
                  </a:cubicBezTo>
                  <a:close/>
                  <a:moveTo>
                    <a:pt x="241" y="445"/>
                  </a:moveTo>
                  <a:cubicBezTo>
                    <a:pt x="213" y="445"/>
                    <a:pt x="213" y="445"/>
                    <a:pt x="213" y="445"/>
                  </a:cubicBezTo>
                  <a:cubicBezTo>
                    <a:pt x="210" y="445"/>
                    <a:pt x="209" y="444"/>
                    <a:pt x="210" y="443"/>
                  </a:cubicBezTo>
                  <a:cubicBezTo>
                    <a:pt x="212" y="436"/>
                    <a:pt x="215" y="430"/>
                    <a:pt x="218" y="424"/>
                  </a:cubicBezTo>
                  <a:cubicBezTo>
                    <a:pt x="218" y="423"/>
                    <a:pt x="221" y="422"/>
                    <a:pt x="223" y="422"/>
                  </a:cubicBezTo>
                  <a:cubicBezTo>
                    <a:pt x="250" y="422"/>
                    <a:pt x="250" y="422"/>
                    <a:pt x="250" y="422"/>
                  </a:cubicBezTo>
                  <a:cubicBezTo>
                    <a:pt x="252" y="422"/>
                    <a:pt x="253" y="423"/>
                    <a:pt x="253" y="424"/>
                  </a:cubicBezTo>
                  <a:cubicBezTo>
                    <a:pt x="250" y="430"/>
                    <a:pt x="248" y="436"/>
                    <a:pt x="246" y="443"/>
                  </a:cubicBezTo>
                  <a:cubicBezTo>
                    <a:pt x="245" y="444"/>
                    <a:pt x="243" y="445"/>
                    <a:pt x="241" y="445"/>
                  </a:cubicBezTo>
                  <a:close/>
                  <a:moveTo>
                    <a:pt x="195" y="393"/>
                  </a:moveTo>
                  <a:cubicBezTo>
                    <a:pt x="220" y="393"/>
                    <a:pt x="220" y="393"/>
                    <a:pt x="220" y="393"/>
                  </a:cubicBezTo>
                  <a:cubicBezTo>
                    <a:pt x="222" y="393"/>
                    <a:pt x="223" y="394"/>
                    <a:pt x="223" y="396"/>
                  </a:cubicBezTo>
                  <a:cubicBezTo>
                    <a:pt x="220" y="402"/>
                    <a:pt x="217" y="408"/>
                    <a:pt x="214" y="414"/>
                  </a:cubicBezTo>
                  <a:cubicBezTo>
                    <a:pt x="214" y="416"/>
                    <a:pt x="211" y="417"/>
                    <a:pt x="209" y="417"/>
                  </a:cubicBezTo>
                  <a:cubicBezTo>
                    <a:pt x="182" y="417"/>
                    <a:pt x="182" y="417"/>
                    <a:pt x="182" y="417"/>
                  </a:cubicBezTo>
                  <a:cubicBezTo>
                    <a:pt x="180" y="417"/>
                    <a:pt x="179" y="416"/>
                    <a:pt x="180" y="414"/>
                  </a:cubicBezTo>
                  <a:cubicBezTo>
                    <a:pt x="183" y="408"/>
                    <a:pt x="187" y="402"/>
                    <a:pt x="190" y="396"/>
                  </a:cubicBezTo>
                  <a:cubicBezTo>
                    <a:pt x="191" y="394"/>
                    <a:pt x="193" y="393"/>
                    <a:pt x="195" y="393"/>
                  </a:cubicBezTo>
                  <a:close/>
                  <a:moveTo>
                    <a:pt x="138" y="414"/>
                  </a:moveTo>
                  <a:cubicBezTo>
                    <a:pt x="142" y="408"/>
                    <a:pt x="146" y="402"/>
                    <a:pt x="149" y="396"/>
                  </a:cubicBezTo>
                  <a:cubicBezTo>
                    <a:pt x="150" y="394"/>
                    <a:pt x="153" y="393"/>
                    <a:pt x="155" y="393"/>
                  </a:cubicBezTo>
                  <a:cubicBezTo>
                    <a:pt x="180" y="393"/>
                    <a:pt x="180" y="393"/>
                    <a:pt x="180" y="393"/>
                  </a:cubicBezTo>
                  <a:cubicBezTo>
                    <a:pt x="182" y="393"/>
                    <a:pt x="183" y="394"/>
                    <a:pt x="182" y="396"/>
                  </a:cubicBezTo>
                  <a:cubicBezTo>
                    <a:pt x="179" y="402"/>
                    <a:pt x="175" y="408"/>
                    <a:pt x="172" y="414"/>
                  </a:cubicBezTo>
                  <a:cubicBezTo>
                    <a:pt x="171" y="416"/>
                    <a:pt x="169" y="417"/>
                    <a:pt x="167" y="417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38" y="417"/>
                    <a:pt x="137" y="416"/>
                    <a:pt x="138" y="414"/>
                  </a:cubicBezTo>
                  <a:close/>
                  <a:moveTo>
                    <a:pt x="121" y="443"/>
                  </a:moveTo>
                  <a:cubicBezTo>
                    <a:pt x="124" y="436"/>
                    <a:pt x="128" y="430"/>
                    <a:pt x="132" y="424"/>
                  </a:cubicBezTo>
                  <a:cubicBezTo>
                    <a:pt x="133" y="423"/>
                    <a:pt x="135" y="422"/>
                    <a:pt x="137" y="422"/>
                  </a:cubicBezTo>
                  <a:cubicBezTo>
                    <a:pt x="164" y="422"/>
                    <a:pt x="164" y="422"/>
                    <a:pt x="164" y="422"/>
                  </a:cubicBezTo>
                  <a:cubicBezTo>
                    <a:pt x="166" y="422"/>
                    <a:pt x="168" y="423"/>
                    <a:pt x="167" y="424"/>
                  </a:cubicBezTo>
                  <a:cubicBezTo>
                    <a:pt x="163" y="430"/>
                    <a:pt x="160" y="436"/>
                    <a:pt x="157" y="443"/>
                  </a:cubicBezTo>
                  <a:cubicBezTo>
                    <a:pt x="156" y="444"/>
                    <a:pt x="154" y="445"/>
                    <a:pt x="151" y="445"/>
                  </a:cubicBezTo>
                  <a:cubicBezTo>
                    <a:pt x="123" y="445"/>
                    <a:pt x="123" y="445"/>
                    <a:pt x="123" y="445"/>
                  </a:cubicBezTo>
                  <a:cubicBezTo>
                    <a:pt x="121" y="445"/>
                    <a:pt x="120" y="444"/>
                    <a:pt x="121" y="443"/>
                  </a:cubicBezTo>
                  <a:close/>
                  <a:moveTo>
                    <a:pt x="103" y="471"/>
                  </a:moveTo>
                  <a:cubicBezTo>
                    <a:pt x="107" y="465"/>
                    <a:pt x="111" y="459"/>
                    <a:pt x="115" y="453"/>
                  </a:cubicBezTo>
                  <a:cubicBezTo>
                    <a:pt x="115" y="451"/>
                    <a:pt x="118" y="450"/>
                    <a:pt x="120" y="450"/>
                  </a:cubicBezTo>
                  <a:cubicBezTo>
                    <a:pt x="149" y="450"/>
                    <a:pt x="149" y="450"/>
                    <a:pt x="149" y="450"/>
                  </a:cubicBezTo>
                  <a:cubicBezTo>
                    <a:pt x="151" y="450"/>
                    <a:pt x="152" y="451"/>
                    <a:pt x="151" y="453"/>
                  </a:cubicBezTo>
                  <a:cubicBezTo>
                    <a:pt x="148" y="459"/>
                    <a:pt x="145" y="465"/>
                    <a:pt x="141" y="471"/>
                  </a:cubicBezTo>
                  <a:cubicBezTo>
                    <a:pt x="141" y="473"/>
                    <a:pt x="138" y="474"/>
                    <a:pt x="136" y="474"/>
                  </a:cubicBezTo>
                  <a:cubicBezTo>
                    <a:pt x="106" y="474"/>
                    <a:pt x="106" y="474"/>
                    <a:pt x="106" y="474"/>
                  </a:cubicBezTo>
                  <a:cubicBezTo>
                    <a:pt x="103" y="474"/>
                    <a:pt x="102" y="473"/>
                    <a:pt x="103" y="471"/>
                  </a:cubicBezTo>
                  <a:close/>
                  <a:moveTo>
                    <a:pt x="120" y="502"/>
                  </a:moveTo>
                  <a:cubicBezTo>
                    <a:pt x="89" y="502"/>
                    <a:pt x="89" y="502"/>
                    <a:pt x="89" y="502"/>
                  </a:cubicBezTo>
                  <a:cubicBezTo>
                    <a:pt x="86" y="502"/>
                    <a:pt x="85" y="501"/>
                    <a:pt x="86" y="500"/>
                  </a:cubicBezTo>
                  <a:cubicBezTo>
                    <a:pt x="90" y="494"/>
                    <a:pt x="93" y="487"/>
                    <a:pt x="97" y="481"/>
                  </a:cubicBezTo>
                  <a:cubicBezTo>
                    <a:pt x="98" y="480"/>
                    <a:pt x="101" y="479"/>
                    <a:pt x="103" y="479"/>
                  </a:cubicBezTo>
                  <a:cubicBezTo>
                    <a:pt x="133" y="479"/>
                    <a:pt x="133" y="479"/>
                    <a:pt x="133" y="479"/>
                  </a:cubicBezTo>
                  <a:cubicBezTo>
                    <a:pt x="135" y="479"/>
                    <a:pt x="137" y="480"/>
                    <a:pt x="136" y="481"/>
                  </a:cubicBezTo>
                  <a:cubicBezTo>
                    <a:pt x="133" y="487"/>
                    <a:pt x="129" y="494"/>
                    <a:pt x="126" y="500"/>
                  </a:cubicBezTo>
                  <a:cubicBezTo>
                    <a:pt x="125" y="501"/>
                    <a:pt x="123" y="502"/>
                    <a:pt x="120" y="502"/>
                  </a:cubicBezTo>
                  <a:close/>
                  <a:moveTo>
                    <a:pt x="184" y="481"/>
                  </a:moveTo>
                  <a:cubicBezTo>
                    <a:pt x="181" y="487"/>
                    <a:pt x="178" y="494"/>
                    <a:pt x="176" y="500"/>
                  </a:cubicBezTo>
                  <a:cubicBezTo>
                    <a:pt x="175" y="501"/>
                    <a:pt x="172" y="502"/>
                    <a:pt x="170" y="502"/>
                  </a:cubicBezTo>
                  <a:cubicBezTo>
                    <a:pt x="138" y="502"/>
                    <a:pt x="138" y="502"/>
                    <a:pt x="138" y="502"/>
                  </a:cubicBezTo>
                  <a:cubicBezTo>
                    <a:pt x="136" y="502"/>
                    <a:pt x="135" y="501"/>
                    <a:pt x="135" y="500"/>
                  </a:cubicBezTo>
                  <a:cubicBezTo>
                    <a:pt x="139" y="494"/>
                    <a:pt x="142" y="487"/>
                    <a:pt x="145" y="481"/>
                  </a:cubicBezTo>
                  <a:cubicBezTo>
                    <a:pt x="146" y="480"/>
                    <a:pt x="148" y="479"/>
                    <a:pt x="151" y="479"/>
                  </a:cubicBezTo>
                  <a:cubicBezTo>
                    <a:pt x="181" y="479"/>
                    <a:pt x="181" y="479"/>
                    <a:pt x="181" y="479"/>
                  </a:cubicBezTo>
                  <a:cubicBezTo>
                    <a:pt x="183" y="479"/>
                    <a:pt x="185" y="480"/>
                    <a:pt x="184" y="481"/>
                  </a:cubicBezTo>
                  <a:close/>
                  <a:moveTo>
                    <a:pt x="232" y="481"/>
                  </a:moveTo>
                  <a:cubicBezTo>
                    <a:pt x="230" y="487"/>
                    <a:pt x="227" y="494"/>
                    <a:pt x="225" y="500"/>
                  </a:cubicBezTo>
                  <a:cubicBezTo>
                    <a:pt x="225" y="501"/>
                    <a:pt x="222" y="502"/>
                    <a:pt x="220" y="502"/>
                  </a:cubicBezTo>
                  <a:cubicBezTo>
                    <a:pt x="188" y="502"/>
                    <a:pt x="188" y="502"/>
                    <a:pt x="188" y="502"/>
                  </a:cubicBezTo>
                  <a:cubicBezTo>
                    <a:pt x="186" y="502"/>
                    <a:pt x="184" y="501"/>
                    <a:pt x="185" y="500"/>
                  </a:cubicBezTo>
                  <a:cubicBezTo>
                    <a:pt x="188" y="494"/>
                    <a:pt x="190" y="487"/>
                    <a:pt x="193" y="481"/>
                  </a:cubicBezTo>
                  <a:cubicBezTo>
                    <a:pt x="194" y="480"/>
                    <a:pt x="196" y="479"/>
                    <a:pt x="198" y="479"/>
                  </a:cubicBezTo>
                  <a:cubicBezTo>
                    <a:pt x="229" y="479"/>
                    <a:pt x="229" y="479"/>
                    <a:pt x="229" y="479"/>
                  </a:cubicBezTo>
                  <a:cubicBezTo>
                    <a:pt x="231" y="479"/>
                    <a:pt x="232" y="480"/>
                    <a:pt x="232" y="481"/>
                  </a:cubicBezTo>
                  <a:close/>
                  <a:moveTo>
                    <a:pt x="275" y="500"/>
                  </a:moveTo>
                  <a:cubicBezTo>
                    <a:pt x="274" y="501"/>
                    <a:pt x="272" y="502"/>
                    <a:pt x="270" y="502"/>
                  </a:cubicBezTo>
                  <a:cubicBezTo>
                    <a:pt x="238" y="502"/>
                    <a:pt x="238" y="502"/>
                    <a:pt x="238" y="502"/>
                  </a:cubicBezTo>
                  <a:cubicBezTo>
                    <a:pt x="236" y="502"/>
                    <a:pt x="234" y="501"/>
                    <a:pt x="235" y="500"/>
                  </a:cubicBezTo>
                  <a:cubicBezTo>
                    <a:pt x="237" y="494"/>
                    <a:pt x="239" y="487"/>
                    <a:pt x="241" y="481"/>
                  </a:cubicBezTo>
                  <a:cubicBezTo>
                    <a:pt x="242" y="480"/>
                    <a:pt x="244" y="479"/>
                    <a:pt x="246" y="479"/>
                  </a:cubicBezTo>
                  <a:cubicBezTo>
                    <a:pt x="276" y="479"/>
                    <a:pt x="276" y="479"/>
                    <a:pt x="276" y="479"/>
                  </a:cubicBezTo>
                  <a:cubicBezTo>
                    <a:pt x="279" y="479"/>
                    <a:pt x="280" y="480"/>
                    <a:pt x="280" y="481"/>
                  </a:cubicBezTo>
                  <a:cubicBezTo>
                    <a:pt x="278" y="487"/>
                    <a:pt x="276" y="494"/>
                    <a:pt x="275" y="500"/>
                  </a:cubicBezTo>
                  <a:close/>
                  <a:moveTo>
                    <a:pt x="278" y="474"/>
                  </a:moveTo>
                  <a:cubicBezTo>
                    <a:pt x="248" y="474"/>
                    <a:pt x="248" y="474"/>
                    <a:pt x="248" y="474"/>
                  </a:cubicBezTo>
                  <a:cubicBezTo>
                    <a:pt x="245" y="474"/>
                    <a:pt x="244" y="473"/>
                    <a:pt x="244" y="471"/>
                  </a:cubicBezTo>
                  <a:cubicBezTo>
                    <a:pt x="247" y="465"/>
                    <a:pt x="249" y="459"/>
                    <a:pt x="251" y="453"/>
                  </a:cubicBezTo>
                  <a:cubicBezTo>
                    <a:pt x="251" y="451"/>
                    <a:pt x="254" y="450"/>
                    <a:pt x="256" y="450"/>
                  </a:cubicBezTo>
                  <a:cubicBezTo>
                    <a:pt x="284" y="450"/>
                    <a:pt x="284" y="450"/>
                    <a:pt x="284" y="450"/>
                  </a:cubicBezTo>
                  <a:cubicBezTo>
                    <a:pt x="287" y="450"/>
                    <a:pt x="288" y="451"/>
                    <a:pt x="288" y="453"/>
                  </a:cubicBezTo>
                  <a:cubicBezTo>
                    <a:pt x="286" y="459"/>
                    <a:pt x="284" y="465"/>
                    <a:pt x="283" y="471"/>
                  </a:cubicBezTo>
                  <a:cubicBezTo>
                    <a:pt x="282" y="473"/>
                    <a:pt x="280" y="474"/>
                    <a:pt x="278" y="474"/>
                  </a:cubicBezTo>
                  <a:close/>
                  <a:moveTo>
                    <a:pt x="284" y="500"/>
                  </a:moveTo>
                  <a:cubicBezTo>
                    <a:pt x="286" y="494"/>
                    <a:pt x="287" y="487"/>
                    <a:pt x="289" y="481"/>
                  </a:cubicBezTo>
                  <a:cubicBezTo>
                    <a:pt x="289" y="480"/>
                    <a:pt x="292" y="479"/>
                    <a:pt x="294" y="479"/>
                  </a:cubicBezTo>
                  <a:cubicBezTo>
                    <a:pt x="324" y="479"/>
                    <a:pt x="324" y="479"/>
                    <a:pt x="324" y="479"/>
                  </a:cubicBezTo>
                  <a:cubicBezTo>
                    <a:pt x="326" y="479"/>
                    <a:pt x="328" y="480"/>
                    <a:pt x="328" y="481"/>
                  </a:cubicBezTo>
                  <a:cubicBezTo>
                    <a:pt x="327" y="487"/>
                    <a:pt x="326" y="494"/>
                    <a:pt x="324" y="500"/>
                  </a:cubicBezTo>
                  <a:cubicBezTo>
                    <a:pt x="324" y="501"/>
                    <a:pt x="322" y="502"/>
                    <a:pt x="320" y="502"/>
                  </a:cubicBezTo>
                  <a:cubicBezTo>
                    <a:pt x="288" y="502"/>
                    <a:pt x="288" y="502"/>
                    <a:pt x="288" y="502"/>
                  </a:cubicBezTo>
                  <a:cubicBezTo>
                    <a:pt x="286" y="502"/>
                    <a:pt x="284" y="501"/>
                    <a:pt x="284" y="500"/>
                  </a:cubicBezTo>
                  <a:close/>
                  <a:moveTo>
                    <a:pt x="533" y="571"/>
                  </a:moveTo>
                  <a:cubicBezTo>
                    <a:pt x="324" y="571"/>
                    <a:pt x="324" y="571"/>
                    <a:pt x="324" y="571"/>
                  </a:cubicBezTo>
                  <a:cubicBezTo>
                    <a:pt x="321" y="571"/>
                    <a:pt x="319" y="570"/>
                    <a:pt x="319" y="568"/>
                  </a:cubicBezTo>
                  <a:cubicBezTo>
                    <a:pt x="323" y="548"/>
                    <a:pt x="326" y="544"/>
                    <a:pt x="330" y="524"/>
                  </a:cubicBezTo>
                  <a:cubicBezTo>
                    <a:pt x="330" y="522"/>
                    <a:pt x="332" y="521"/>
                    <a:pt x="335" y="521"/>
                  </a:cubicBezTo>
                  <a:cubicBezTo>
                    <a:pt x="522" y="521"/>
                    <a:pt x="522" y="521"/>
                    <a:pt x="522" y="521"/>
                  </a:cubicBezTo>
                  <a:cubicBezTo>
                    <a:pt x="524" y="521"/>
                    <a:pt x="527" y="522"/>
                    <a:pt x="527" y="524"/>
                  </a:cubicBezTo>
                  <a:cubicBezTo>
                    <a:pt x="530" y="544"/>
                    <a:pt x="534" y="548"/>
                    <a:pt x="537" y="568"/>
                  </a:cubicBezTo>
                  <a:cubicBezTo>
                    <a:pt x="538" y="570"/>
                    <a:pt x="536" y="571"/>
                    <a:pt x="533" y="571"/>
                  </a:cubicBezTo>
                  <a:close/>
                  <a:moveTo>
                    <a:pt x="569" y="502"/>
                  </a:moveTo>
                  <a:cubicBezTo>
                    <a:pt x="537" y="502"/>
                    <a:pt x="537" y="502"/>
                    <a:pt x="537" y="502"/>
                  </a:cubicBezTo>
                  <a:cubicBezTo>
                    <a:pt x="535" y="502"/>
                    <a:pt x="533" y="501"/>
                    <a:pt x="532" y="500"/>
                  </a:cubicBezTo>
                  <a:cubicBezTo>
                    <a:pt x="531" y="494"/>
                    <a:pt x="530" y="487"/>
                    <a:pt x="529" y="481"/>
                  </a:cubicBezTo>
                  <a:cubicBezTo>
                    <a:pt x="529" y="480"/>
                    <a:pt x="530" y="479"/>
                    <a:pt x="533" y="479"/>
                  </a:cubicBezTo>
                  <a:cubicBezTo>
                    <a:pt x="563" y="479"/>
                    <a:pt x="563" y="479"/>
                    <a:pt x="563" y="479"/>
                  </a:cubicBezTo>
                  <a:cubicBezTo>
                    <a:pt x="565" y="479"/>
                    <a:pt x="567" y="480"/>
                    <a:pt x="568" y="481"/>
                  </a:cubicBezTo>
                  <a:cubicBezTo>
                    <a:pt x="569" y="487"/>
                    <a:pt x="571" y="494"/>
                    <a:pt x="572" y="500"/>
                  </a:cubicBezTo>
                  <a:cubicBezTo>
                    <a:pt x="573" y="501"/>
                    <a:pt x="571" y="502"/>
                    <a:pt x="569" y="502"/>
                  </a:cubicBezTo>
                  <a:close/>
                  <a:moveTo>
                    <a:pt x="574" y="471"/>
                  </a:moveTo>
                  <a:cubicBezTo>
                    <a:pt x="572" y="465"/>
                    <a:pt x="571" y="459"/>
                    <a:pt x="569" y="453"/>
                  </a:cubicBezTo>
                  <a:cubicBezTo>
                    <a:pt x="569" y="451"/>
                    <a:pt x="570" y="450"/>
                    <a:pt x="572" y="450"/>
                  </a:cubicBezTo>
                  <a:cubicBezTo>
                    <a:pt x="601" y="450"/>
                    <a:pt x="601" y="450"/>
                    <a:pt x="601" y="450"/>
                  </a:cubicBezTo>
                  <a:cubicBezTo>
                    <a:pt x="603" y="450"/>
                    <a:pt x="605" y="451"/>
                    <a:pt x="606" y="453"/>
                  </a:cubicBezTo>
                  <a:cubicBezTo>
                    <a:pt x="608" y="459"/>
                    <a:pt x="610" y="465"/>
                    <a:pt x="612" y="471"/>
                  </a:cubicBezTo>
                  <a:cubicBezTo>
                    <a:pt x="613" y="473"/>
                    <a:pt x="611" y="474"/>
                    <a:pt x="609" y="474"/>
                  </a:cubicBezTo>
                  <a:cubicBezTo>
                    <a:pt x="579" y="474"/>
                    <a:pt x="579" y="474"/>
                    <a:pt x="579" y="474"/>
                  </a:cubicBezTo>
                  <a:cubicBezTo>
                    <a:pt x="577" y="474"/>
                    <a:pt x="575" y="473"/>
                    <a:pt x="574" y="471"/>
                  </a:cubicBezTo>
                  <a:close/>
                  <a:moveTo>
                    <a:pt x="619" y="502"/>
                  </a:moveTo>
                  <a:cubicBezTo>
                    <a:pt x="587" y="502"/>
                    <a:pt x="587" y="502"/>
                    <a:pt x="587" y="502"/>
                  </a:cubicBezTo>
                  <a:cubicBezTo>
                    <a:pt x="585" y="502"/>
                    <a:pt x="582" y="501"/>
                    <a:pt x="582" y="500"/>
                  </a:cubicBezTo>
                  <a:cubicBezTo>
                    <a:pt x="580" y="494"/>
                    <a:pt x="579" y="487"/>
                    <a:pt x="577" y="481"/>
                  </a:cubicBezTo>
                  <a:cubicBezTo>
                    <a:pt x="576" y="480"/>
                    <a:pt x="578" y="479"/>
                    <a:pt x="580" y="479"/>
                  </a:cubicBezTo>
                  <a:cubicBezTo>
                    <a:pt x="611" y="479"/>
                    <a:pt x="611" y="479"/>
                    <a:pt x="611" y="479"/>
                  </a:cubicBezTo>
                  <a:cubicBezTo>
                    <a:pt x="613" y="479"/>
                    <a:pt x="615" y="480"/>
                    <a:pt x="616" y="481"/>
                  </a:cubicBezTo>
                  <a:cubicBezTo>
                    <a:pt x="618" y="487"/>
                    <a:pt x="620" y="494"/>
                    <a:pt x="622" y="500"/>
                  </a:cubicBezTo>
                  <a:cubicBezTo>
                    <a:pt x="623" y="501"/>
                    <a:pt x="621" y="502"/>
                    <a:pt x="619" y="502"/>
                  </a:cubicBezTo>
                  <a:close/>
                  <a:moveTo>
                    <a:pt x="668" y="502"/>
                  </a:moveTo>
                  <a:cubicBezTo>
                    <a:pt x="637" y="502"/>
                    <a:pt x="637" y="502"/>
                    <a:pt x="637" y="502"/>
                  </a:cubicBezTo>
                  <a:cubicBezTo>
                    <a:pt x="634" y="502"/>
                    <a:pt x="632" y="501"/>
                    <a:pt x="632" y="500"/>
                  </a:cubicBezTo>
                  <a:cubicBezTo>
                    <a:pt x="629" y="494"/>
                    <a:pt x="627" y="487"/>
                    <a:pt x="625" y="481"/>
                  </a:cubicBezTo>
                  <a:cubicBezTo>
                    <a:pt x="624" y="480"/>
                    <a:pt x="626" y="479"/>
                    <a:pt x="628" y="479"/>
                  </a:cubicBezTo>
                  <a:cubicBezTo>
                    <a:pt x="658" y="479"/>
                    <a:pt x="658" y="479"/>
                    <a:pt x="658" y="479"/>
                  </a:cubicBezTo>
                  <a:cubicBezTo>
                    <a:pt x="661" y="479"/>
                    <a:pt x="663" y="480"/>
                    <a:pt x="664" y="481"/>
                  </a:cubicBezTo>
                  <a:cubicBezTo>
                    <a:pt x="666" y="487"/>
                    <a:pt x="669" y="494"/>
                    <a:pt x="672" y="500"/>
                  </a:cubicBezTo>
                  <a:cubicBezTo>
                    <a:pt x="672" y="501"/>
                    <a:pt x="671" y="502"/>
                    <a:pt x="668" y="502"/>
                  </a:cubicBezTo>
                  <a:close/>
                  <a:moveTo>
                    <a:pt x="718" y="502"/>
                  </a:moveTo>
                  <a:cubicBezTo>
                    <a:pt x="687" y="502"/>
                    <a:pt x="687" y="502"/>
                    <a:pt x="687" y="502"/>
                  </a:cubicBezTo>
                  <a:cubicBezTo>
                    <a:pt x="684" y="502"/>
                    <a:pt x="682" y="501"/>
                    <a:pt x="681" y="500"/>
                  </a:cubicBezTo>
                  <a:cubicBezTo>
                    <a:pt x="678" y="494"/>
                    <a:pt x="676" y="487"/>
                    <a:pt x="673" y="481"/>
                  </a:cubicBezTo>
                  <a:cubicBezTo>
                    <a:pt x="672" y="480"/>
                    <a:pt x="674" y="479"/>
                    <a:pt x="676" y="479"/>
                  </a:cubicBezTo>
                  <a:cubicBezTo>
                    <a:pt x="706" y="479"/>
                    <a:pt x="706" y="479"/>
                    <a:pt x="706" y="479"/>
                  </a:cubicBezTo>
                  <a:cubicBezTo>
                    <a:pt x="708" y="479"/>
                    <a:pt x="711" y="480"/>
                    <a:pt x="712" y="481"/>
                  </a:cubicBezTo>
                  <a:cubicBezTo>
                    <a:pt x="715" y="487"/>
                    <a:pt x="718" y="494"/>
                    <a:pt x="721" y="500"/>
                  </a:cubicBezTo>
                  <a:cubicBezTo>
                    <a:pt x="722" y="501"/>
                    <a:pt x="721" y="502"/>
                    <a:pt x="718" y="502"/>
                  </a:cubicBezTo>
                  <a:close/>
                  <a:moveTo>
                    <a:pt x="768" y="502"/>
                  </a:moveTo>
                  <a:cubicBezTo>
                    <a:pt x="737" y="502"/>
                    <a:pt x="737" y="502"/>
                    <a:pt x="737" y="502"/>
                  </a:cubicBezTo>
                  <a:cubicBezTo>
                    <a:pt x="734" y="502"/>
                    <a:pt x="732" y="501"/>
                    <a:pt x="731" y="500"/>
                  </a:cubicBezTo>
                  <a:cubicBezTo>
                    <a:pt x="727" y="494"/>
                    <a:pt x="724" y="487"/>
                    <a:pt x="721" y="481"/>
                  </a:cubicBezTo>
                  <a:cubicBezTo>
                    <a:pt x="720" y="480"/>
                    <a:pt x="721" y="479"/>
                    <a:pt x="724" y="479"/>
                  </a:cubicBezTo>
                  <a:cubicBezTo>
                    <a:pt x="754" y="479"/>
                    <a:pt x="754" y="479"/>
                    <a:pt x="754" y="479"/>
                  </a:cubicBezTo>
                  <a:cubicBezTo>
                    <a:pt x="756" y="479"/>
                    <a:pt x="759" y="480"/>
                    <a:pt x="760" y="481"/>
                  </a:cubicBezTo>
                  <a:cubicBezTo>
                    <a:pt x="763" y="487"/>
                    <a:pt x="767" y="494"/>
                    <a:pt x="771" y="500"/>
                  </a:cubicBezTo>
                  <a:cubicBezTo>
                    <a:pt x="772" y="501"/>
                    <a:pt x="771" y="502"/>
                    <a:pt x="768" y="5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pic>
        <p:nvPicPr>
          <p:cNvPr id="164" name="Picture 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1005" y="4534050"/>
            <a:ext cx="2596506" cy="42138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67306" y="5219399"/>
            <a:ext cx="2561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(Stephen Marsland:2015)</a:t>
            </a:r>
          </a:p>
        </p:txBody>
      </p:sp>
    </p:spTree>
    <p:extLst>
      <p:ext uri="{BB962C8B-B14F-4D97-AF65-F5344CB8AC3E}">
        <p14:creationId xmlns:p14="http://schemas.microsoft.com/office/powerpoint/2010/main" val="802702126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3BCEC9F-0610-08BD-FC81-3C656B338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1005" y="4534050"/>
            <a:ext cx="2596506" cy="4213821"/>
          </a:xfrm>
          <a:prstGeom prst="rect">
            <a:avLst/>
          </a:prstGeom>
        </p:spPr>
      </p:pic>
      <p:sp>
        <p:nvSpPr>
          <p:cNvPr id="5" name="Google Shape;162;p4">
            <a:extLst>
              <a:ext uri="{FF2B5EF4-FFF2-40B4-BE49-F238E27FC236}">
                <a16:creationId xmlns:a16="http://schemas.microsoft.com/office/drawing/2014/main" id="{DB087F60-A7CB-6AA5-F0D9-2D7362456E15}"/>
              </a:ext>
            </a:extLst>
          </p:cNvPr>
          <p:cNvSpPr txBox="1">
            <a:spLocks/>
          </p:cNvSpPr>
          <p:nvPr/>
        </p:nvSpPr>
        <p:spPr>
          <a:xfrm>
            <a:off x="371822" y="1267095"/>
            <a:ext cx="5562600" cy="418560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–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fakta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dan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statistik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dikumpulkan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untuk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referensi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atau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analisis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.</a:t>
            </a:r>
          </a:p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Information –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sekumpulan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data atau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fakta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dikelola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menjadi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sesuatu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memiliki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makna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Knowledge – Fakta,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informasi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, dan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pengetahuan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yang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diperoleh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melalui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pengalaman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atau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pelatihan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Wisdom –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Kebijaksanaan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atau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Kepandaian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dalam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berpikir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berdasarkan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pengalaman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dan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pengetahuan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(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penerapan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pengetahuan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dengan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benar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).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>
              <a:buClr>
                <a:schemeClr val="dk1"/>
              </a:buClr>
              <a:buSzPts val="2000"/>
            </a:pPr>
            <a:endParaRPr lang="en-US" sz="1700" dirty="0">
              <a:sym typeface="Roboto"/>
            </a:endParaRPr>
          </a:p>
        </p:txBody>
      </p:sp>
      <p:pic>
        <p:nvPicPr>
          <p:cNvPr id="6" name="Google Shape;163;p4" descr="https://4.bp.blogspot.com/-121Js06FPac/VOwYkVGa6UI/AAAAAAAACFk/RHNQp1Je5T4/s1600/dikw.png">
            <a:extLst>
              <a:ext uri="{FF2B5EF4-FFF2-40B4-BE49-F238E27FC236}">
                <a16:creationId xmlns:a16="http://schemas.microsoft.com/office/drawing/2014/main" id="{4BACD1F1-DA9B-2388-A458-12F0EB1152FF}"/>
              </a:ext>
            </a:extLst>
          </p:cNvPr>
          <p:cNvPicPr preferRelativeResize="0"/>
          <p:nvPr/>
        </p:nvPicPr>
        <p:blipFill rotWithShape="1">
          <a:blip r:embed="rId4"/>
          <a:stretch/>
        </p:blipFill>
        <p:spPr>
          <a:xfrm>
            <a:off x="5661313" y="385175"/>
            <a:ext cx="6218932" cy="4368800"/>
          </a:xfrm>
          <a:prstGeom prst="rect">
            <a:avLst/>
          </a:prstGeom>
          <a:noFill/>
        </p:spPr>
      </p:pic>
      <p:sp>
        <p:nvSpPr>
          <p:cNvPr id="4" name="Google Shape;161;p4">
            <a:extLst>
              <a:ext uri="{FF2B5EF4-FFF2-40B4-BE49-F238E27FC236}">
                <a16:creationId xmlns:a16="http://schemas.microsoft.com/office/drawing/2014/main" id="{27449FE4-03E4-6C6C-5BAA-6E95281B96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071" y="-195178"/>
            <a:ext cx="8370221" cy="180052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>
              <a:spcAft>
                <a:spcPts val="0"/>
              </a:spcAft>
              <a:buClr>
                <a:schemeClr val="dk1"/>
              </a:buClr>
              <a:buSzPts val="4000"/>
            </a:pP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Roboto"/>
              </a:rPr>
              <a:t>Data to Wisdom - DIKW hierarchy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  <a:sym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01625-E596-898A-C9CC-DCFEA37BD01E}"/>
              </a:ext>
            </a:extLst>
          </p:cNvPr>
          <p:cNvSpPr txBox="1"/>
          <p:nvPr/>
        </p:nvSpPr>
        <p:spPr>
          <a:xfrm>
            <a:off x="698177" y="5708768"/>
            <a:ext cx="5397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400" dirty="0"/>
              <a:t>https://www.linkedin.com/pulse/20140722053326-3033591-the-journey-from-data-to-knowledge-and-wisdom/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F2EB59-CC1E-E1E5-D180-1323CE6D6165}"/>
              </a:ext>
            </a:extLst>
          </p:cNvPr>
          <p:cNvSpPr txBox="1"/>
          <p:nvPr/>
        </p:nvSpPr>
        <p:spPr>
          <a:xfrm>
            <a:off x="634674" y="5452697"/>
            <a:ext cx="3496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400" dirty="0" err="1">
                <a:solidFill>
                  <a:srgbClr val="002060"/>
                </a:solidFill>
              </a:rPr>
              <a:t>Sumber</a:t>
            </a:r>
            <a:r>
              <a:rPr lang="en-ID" sz="1400" dirty="0"/>
              <a:t>:</a:t>
            </a:r>
          </a:p>
        </p:txBody>
      </p:sp>
      <p:pic>
        <p:nvPicPr>
          <p:cNvPr id="14" name="Google Shape;177;p6" descr="A picture containing clock&#10;&#10;Description automatically generated">
            <a:extLst>
              <a:ext uri="{FF2B5EF4-FFF2-40B4-BE49-F238E27FC236}">
                <a16:creationId xmlns:a16="http://schemas.microsoft.com/office/drawing/2014/main" id="{B1D45DBC-CEE7-3A8E-8CE2-4D41B4E7B45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2785" y="4623307"/>
            <a:ext cx="5562600" cy="1810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552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2;p8">
            <a:extLst>
              <a:ext uri="{FF2B5EF4-FFF2-40B4-BE49-F238E27FC236}">
                <a16:creationId xmlns:a16="http://schemas.microsoft.com/office/drawing/2014/main" id="{D33EC289-B53C-E9BB-54A2-114CF7B14D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268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</a:pPr>
            <a:r>
              <a:rPr lang="en-US" sz="3600" b="1" i="1" dirty="0">
                <a:latin typeface="Roboto"/>
                <a:ea typeface="Roboto"/>
                <a:cs typeface="Roboto"/>
                <a:sym typeface="Roboto"/>
              </a:rPr>
              <a:t>Artificial Intelligence</a:t>
            </a:r>
            <a:br>
              <a:rPr lang="en-US" sz="4000" dirty="0">
                <a:latin typeface="Roboto"/>
                <a:ea typeface="Roboto"/>
                <a:cs typeface="Roboto"/>
                <a:sym typeface="Roboto"/>
              </a:rPr>
            </a:br>
            <a:r>
              <a:rPr lang="en-US" sz="1800" dirty="0">
                <a:latin typeface="Roboto"/>
                <a:ea typeface="Roboto"/>
                <a:cs typeface="Roboto"/>
                <a:sym typeface="Roboto"/>
              </a:rPr>
              <a:t>Bagaimana? (</a:t>
            </a:r>
            <a:r>
              <a:rPr lang="en-US" sz="1800" dirty="0" err="1">
                <a:latin typeface="Roboto"/>
                <a:ea typeface="Roboto"/>
                <a:cs typeface="Roboto"/>
                <a:sym typeface="Roboto"/>
              </a:rPr>
              <a:t>aliran</a:t>
            </a:r>
            <a:r>
              <a:rPr lang="en-US" sz="1800" dirty="0">
                <a:latin typeface="Roboto"/>
                <a:ea typeface="Roboto"/>
                <a:cs typeface="Roboto"/>
                <a:sym typeface="Roboto"/>
              </a:rPr>
              <a:t> data untuk AI)</a:t>
            </a:r>
            <a:endParaRPr sz="4000" dirty="0"/>
          </a:p>
        </p:txBody>
      </p:sp>
      <p:sp>
        <p:nvSpPr>
          <p:cNvPr id="5" name="Google Shape;193;p8">
            <a:extLst>
              <a:ext uri="{FF2B5EF4-FFF2-40B4-BE49-F238E27FC236}">
                <a16:creationId xmlns:a16="http://schemas.microsoft.com/office/drawing/2014/main" id="{765FC0B0-6534-523B-D75F-2F776239687A}"/>
              </a:ext>
            </a:extLst>
          </p:cNvPr>
          <p:cNvSpPr txBox="1">
            <a:spLocks/>
          </p:cNvSpPr>
          <p:nvPr/>
        </p:nvSpPr>
        <p:spPr>
          <a:xfrm>
            <a:off x="5247005" y="1325563"/>
            <a:ext cx="6415379" cy="430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it-IT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dikumpulkan di Big Data </a:t>
            </a:r>
          </a:p>
          <a:p>
            <a:pPr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it-IT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akan diproses dan dilakukan Filtering di Data Mining</a:t>
            </a:r>
          </a:p>
          <a:p>
            <a:pPr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akan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dibentuk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oleh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Algoritma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akan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dilatih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oleh Machine Learning</a:t>
            </a:r>
          </a:p>
          <a:p>
            <a:pPr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diberikan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pembelajaran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oleh Artificial Intelligence.</a:t>
            </a:r>
          </a:p>
          <a:p>
            <a:pPr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Umpan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balik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AI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akan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menjadi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data untuk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pembelajaran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berkelanjutan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 marL="0" indent="0"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 marL="0" indent="0">
              <a:lnSpc>
                <a:spcPct val="145000"/>
              </a:lnSpc>
              <a:spcBef>
                <a:spcPts val="0"/>
              </a:spcBef>
              <a:buClr>
                <a:schemeClr val="dk1"/>
              </a:buClr>
              <a:buSzPts val="2000"/>
              <a:buNone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Untuk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menghasilkan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kebijaksanaan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, Machine Learning menggunakan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algoritma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dan model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analitik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(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pengetahuan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) untuk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mengajarkan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sistem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Artificial Intelligence.</a:t>
            </a:r>
          </a:p>
          <a:p>
            <a:pPr indent="-77470">
              <a:buClr>
                <a:schemeClr val="dk1"/>
              </a:buClr>
              <a:buSzPct val="100000"/>
              <a:buFont typeface="Arial" panose="020B0604020202020204" pitchFamily="34" charset="0"/>
              <a:buNone/>
            </a:pPr>
            <a:endParaRPr lang="en-US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Google Shape;194;p8">
            <a:extLst>
              <a:ext uri="{FF2B5EF4-FFF2-40B4-BE49-F238E27FC236}">
                <a16:creationId xmlns:a16="http://schemas.microsoft.com/office/drawing/2014/main" id="{1FCE5652-8513-3FA6-2C9D-CAB02970D9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8576" y="1260759"/>
            <a:ext cx="4124325" cy="41814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5;p8">
            <a:extLst>
              <a:ext uri="{FF2B5EF4-FFF2-40B4-BE49-F238E27FC236}">
                <a16:creationId xmlns:a16="http://schemas.microsoft.com/office/drawing/2014/main" id="{C80A7E0F-5AFC-2CE3-2227-7E2644B821B5}"/>
              </a:ext>
            </a:extLst>
          </p:cNvPr>
          <p:cNvSpPr/>
          <p:nvPr/>
        </p:nvSpPr>
        <p:spPr>
          <a:xfrm>
            <a:off x="1122680" y="5382506"/>
            <a:ext cx="364234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Source: Big Data’s technology Cycle (Scholz, 2017)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A25584-924D-6E4B-300F-171CF37BE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1005" y="4534050"/>
            <a:ext cx="2596506" cy="42138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94E9FB-2C15-C96A-5259-BE27F9E7997F}"/>
              </a:ext>
            </a:extLst>
          </p:cNvPr>
          <p:cNvSpPr txBox="1"/>
          <p:nvPr/>
        </p:nvSpPr>
        <p:spPr>
          <a:xfrm>
            <a:off x="2780024" y="6228079"/>
            <a:ext cx="8655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002060"/>
                </a:solidFill>
              </a:rPr>
              <a:t>Slide Digital Talent Scholarship Kementerian </a:t>
            </a:r>
            <a:r>
              <a:rPr lang="en-ID" b="1" dirty="0" err="1">
                <a:solidFill>
                  <a:srgbClr val="002060"/>
                </a:solidFill>
              </a:rPr>
              <a:t>Komunikasi</a:t>
            </a:r>
            <a:r>
              <a:rPr lang="en-ID" b="1" dirty="0">
                <a:solidFill>
                  <a:srgbClr val="002060"/>
                </a:solidFill>
              </a:rPr>
              <a:t> dan </a:t>
            </a:r>
            <a:r>
              <a:rPr lang="en-ID" b="1" dirty="0" err="1">
                <a:solidFill>
                  <a:srgbClr val="002060"/>
                </a:solidFill>
              </a:rPr>
              <a:t>Informatika</a:t>
            </a:r>
            <a:r>
              <a:rPr lang="en-ID" b="1" dirty="0">
                <a:solidFill>
                  <a:srgbClr val="002060"/>
                </a:solidFill>
              </a:rPr>
              <a:t> RI </a:t>
            </a:r>
            <a:r>
              <a:rPr lang="en-ID" b="1" dirty="0" err="1">
                <a:solidFill>
                  <a:srgbClr val="002060"/>
                </a:solidFill>
              </a:rPr>
              <a:t>Tahun</a:t>
            </a:r>
            <a:r>
              <a:rPr lang="en-ID" b="1" dirty="0">
                <a:solidFill>
                  <a:srgbClr val="002060"/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71364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6DA7B-889A-45D7-E63B-3ADB1165A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518462"/>
            <a:ext cx="10080625" cy="62670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AI</a:t>
            </a:r>
            <a:endParaRPr lang="en-ID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0944C1-6205-465F-2A47-9D9640AB5811}"/>
              </a:ext>
            </a:extLst>
          </p:cNvPr>
          <p:cNvGrpSpPr/>
          <p:nvPr/>
        </p:nvGrpSpPr>
        <p:grpSpPr>
          <a:xfrm>
            <a:off x="783917" y="1352587"/>
            <a:ext cx="1625600" cy="1888252"/>
            <a:chOff x="783917" y="1466259"/>
            <a:chExt cx="1625600" cy="188825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CD60C98-BBC1-7428-6A69-75BAD8F3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1528" y="1466259"/>
              <a:ext cx="1516389" cy="151892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960F47-B2DA-8F55-ACF4-5166E05B1A8A}"/>
                </a:ext>
              </a:extLst>
            </p:cNvPr>
            <p:cNvSpPr txBox="1"/>
            <p:nvPr/>
          </p:nvSpPr>
          <p:spPr>
            <a:xfrm>
              <a:off x="783917" y="2985179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ID" b="1" i="0" u="none" strike="noStrike" dirty="0" err="1">
                  <a:solidFill>
                    <a:srgbClr val="2B2A35"/>
                  </a:solidFill>
                  <a:effectLst/>
                  <a:latin typeface="Inter Semibold"/>
                </a:rPr>
                <a:t>Asisten</a:t>
              </a:r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 virtual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E8E21D-777C-F040-6D9B-EE6E5050FF9B}"/>
              </a:ext>
            </a:extLst>
          </p:cNvPr>
          <p:cNvGrpSpPr/>
          <p:nvPr/>
        </p:nvGrpSpPr>
        <p:grpSpPr>
          <a:xfrm>
            <a:off x="713424" y="3240839"/>
            <a:ext cx="1672595" cy="1888251"/>
            <a:chOff x="736922" y="3503490"/>
            <a:chExt cx="1672595" cy="188825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8C5A6A4-E92A-DBE3-5522-B341F8B4D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922" y="3503490"/>
              <a:ext cx="1625600" cy="16256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F7352D-5013-7DE9-681D-EAFB0F00D97C}"/>
                </a:ext>
              </a:extLst>
            </p:cNvPr>
            <p:cNvSpPr txBox="1"/>
            <p:nvPr/>
          </p:nvSpPr>
          <p:spPr>
            <a:xfrm>
              <a:off x="783917" y="5022409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Search Engine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F9A530-06D8-112F-E783-416296EFB542}"/>
              </a:ext>
            </a:extLst>
          </p:cNvPr>
          <p:cNvGrpSpPr/>
          <p:nvPr/>
        </p:nvGrpSpPr>
        <p:grpSpPr>
          <a:xfrm>
            <a:off x="7749761" y="1732036"/>
            <a:ext cx="2295917" cy="1287101"/>
            <a:chOff x="6238240" y="4104640"/>
            <a:chExt cx="2295917" cy="128710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7D8D560-02F6-21EF-7CB2-79C4E6384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8240" y="4104640"/>
              <a:ext cx="2295917" cy="91776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AF400C-71DA-61A9-96D9-B8ACFD5DDAD3}"/>
                </a:ext>
              </a:extLst>
            </p:cNvPr>
            <p:cNvSpPr txBox="1"/>
            <p:nvPr/>
          </p:nvSpPr>
          <p:spPr>
            <a:xfrm>
              <a:off x="6573398" y="5022409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Media Sosial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FB21DE5-D3A6-4B21-8510-E4DB50AEF1B7}"/>
              </a:ext>
            </a:extLst>
          </p:cNvPr>
          <p:cNvGrpSpPr/>
          <p:nvPr/>
        </p:nvGrpSpPr>
        <p:grpSpPr>
          <a:xfrm>
            <a:off x="2797102" y="1448969"/>
            <a:ext cx="1795955" cy="1791870"/>
            <a:chOff x="2619856" y="3346248"/>
            <a:chExt cx="1795955" cy="179187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5DFF5FF-08E7-AF3F-6575-B32AFC827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9856" y="3346248"/>
              <a:ext cx="1625600" cy="141351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7AA5C8-F3AD-2FBC-F2EE-6AF2C59E6D6A}"/>
                </a:ext>
              </a:extLst>
            </p:cNvPr>
            <p:cNvSpPr txBox="1"/>
            <p:nvPr/>
          </p:nvSpPr>
          <p:spPr>
            <a:xfrm>
              <a:off x="2790211" y="4768786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Autocorrect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F74C98A-B0E9-EB4B-4235-FEB9FF2DC897}"/>
              </a:ext>
            </a:extLst>
          </p:cNvPr>
          <p:cNvGrpSpPr/>
          <p:nvPr/>
        </p:nvGrpSpPr>
        <p:grpSpPr>
          <a:xfrm>
            <a:off x="10248401" y="1997220"/>
            <a:ext cx="1625600" cy="2779075"/>
            <a:chOff x="6600385" y="3056173"/>
            <a:chExt cx="1625600" cy="2779075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FFBE03A-E6DE-C2B3-300C-8789AD49E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49610" y="3056173"/>
              <a:ext cx="1476375" cy="238125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E0C1784-03C5-C6D9-BEB6-32BB695819DC}"/>
                </a:ext>
              </a:extLst>
            </p:cNvPr>
            <p:cNvSpPr txBox="1"/>
            <p:nvPr/>
          </p:nvSpPr>
          <p:spPr>
            <a:xfrm>
              <a:off x="6600385" y="5465916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Chatbot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0DAB39-4BFF-399E-6E88-B96F8A089BD5}"/>
              </a:ext>
            </a:extLst>
          </p:cNvPr>
          <p:cNvGrpSpPr/>
          <p:nvPr/>
        </p:nvGrpSpPr>
        <p:grpSpPr>
          <a:xfrm>
            <a:off x="7586838" y="3789276"/>
            <a:ext cx="2520537" cy="1331791"/>
            <a:chOff x="6227528" y="2915007"/>
            <a:chExt cx="2520537" cy="133179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C1F85C4-9FD7-26CA-BEFB-52E8260DE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87231" y="2915007"/>
              <a:ext cx="2401132" cy="102798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56713FC-81E0-000C-BA98-62BF3AD562DE}"/>
                </a:ext>
              </a:extLst>
            </p:cNvPr>
            <p:cNvSpPr txBox="1"/>
            <p:nvPr/>
          </p:nvSpPr>
          <p:spPr>
            <a:xfrm>
              <a:off x="6227528" y="3877466"/>
              <a:ext cx="25205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ID" b="1" i="0" u="none" strike="noStrike" dirty="0" err="1">
                  <a:solidFill>
                    <a:srgbClr val="2B2A35"/>
                  </a:solidFill>
                  <a:effectLst/>
                  <a:latin typeface="Inter Semibold"/>
                </a:rPr>
                <a:t>Aplikasi</a:t>
              </a:r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 </a:t>
              </a:r>
              <a:r>
                <a:rPr lang="en-ID" b="1" i="0" u="none" strike="noStrike" dirty="0" err="1">
                  <a:solidFill>
                    <a:srgbClr val="2B2A35"/>
                  </a:solidFill>
                  <a:effectLst/>
                  <a:latin typeface="Inter Semibold"/>
                </a:rPr>
                <a:t>Belanja</a:t>
              </a:r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 Online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D7E2DC6-D267-BD9D-3054-B3607C8EC8C6}"/>
              </a:ext>
            </a:extLst>
          </p:cNvPr>
          <p:cNvGrpSpPr/>
          <p:nvPr/>
        </p:nvGrpSpPr>
        <p:grpSpPr>
          <a:xfrm>
            <a:off x="2797102" y="3381829"/>
            <a:ext cx="1625600" cy="1823638"/>
            <a:chOff x="9621934" y="1428439"/>
            <a:chExt cx="1625600" cy="1823638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36CBEF1-0BF9-C9D5-9032-2994B2141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69632" y="1428439"/>
              <a:ext cx="1425813" cy="1425813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D1F909-763D-EC4A-98A6-A919121E7B89}"/>
                </a:ext>
              </a:extLst>
            </p:cNvPr>
            <p:cNvSpPr txBox="1"/>
            <p:nvPr/>
          </p:nvSpPr>
          <p:spPr>
            <a:xfrm>
              <a:off x="9621934" y="2882745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D" b="1" i="0" u="none" strike="noStrike" dirty="0" err="1">
                  <a:solidFill>
                    <a:srgbClr val="2B2A35"/>
                  </a:solidFill>
                  <a:effectLst/>
                  <a:latin typeface="Inter Semibold"/>
                </a:rPr>
                <a:t>Iklan</a:t>
              </a:r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 Online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90FD833-EE88-9B52-805A-E738A62C554F}"/>
              </a:ext>
            </a:extLst>
          </p:cNvPr>
          <p:cNvGrpSpPr/>
          <p:nvPr/>
        </p:nvGrpSpPr>
        <p:grpSpPr>
          <a:xfrm>
            <a:off x="4999661" y="3681383"/>
            <a:ext cx="2154657" cy="1915717"/>
            <a:chOff x="9529831" y="3639995"/>
            <a:chExt cx="2154657" cy="1915717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F2D4A78-142D-561D-696B-AFC667207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29831" y="3639995"/>
              <a:ext cx="2154657" cy="1551465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60070D-BAA4-6548-B4A4-F46F6363B305}"/>
                </a:ext>
              </a:extLst>
            </p:cNvPr>
            <p:cNvSpPr txBox="1"/>
            <p:nvPr/>
          </p:nvSpPr>
          <p:spPr>
            <a:xfrm>
              <a:off x="9805981" y="5186380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Game Online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B263D89-52F1-C909-008D-202589C4A4C2}"/>
              </a:ext>
            </a:extLst>
          </p:cNvPr>
          <p:cNvGrpSpPr/>
          <p:nvPr/>
        </p:nvGrpSpPr>
        <p:grpSpPr>
          <a:xfrm>
            <a:off x="4980642" y="1448969"/>
            <a:ext cx="2401132" cy="1958850"/>
            <a:chOff x="6075232" y="4129799"/>
            <a:chExt cx="2401132" cy="195885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4E0E28FC-44DA-624C-093C-37A046FE3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75232" y="4129799"/>
              <a:ext cx="2401132" cy="1600755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1077365-78F9-06FF-E654-6CE9671EB8B6}"/>
                </a:ext>
              </a:extLst>
            </p:cNvPr>
            <p:cNvSpPr txBox="1"/>
            <p:nvPr/>
          </p:nvSpPr>
          <p:spPr>
            <a:xfrm>
              <a:off x="6370734" y="5719317"/>
              <a:ext cx="1625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D" b="1" i="0" u="none" strike="noStrike" dirty="0">
                  <a:solidFill>
                    <a:srgbClr val="2B2A35"/>
                  </a:solidFill>
                  <a:effectLst/>
                  <a:latin typeface="Inter Semibold"/>
                </a:rPr>
                <a:t>Virtual Reality</a:t>
              </a:r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43C7C551-298E-25B6-BF52-E4A038D0FF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D09471A0-3C40-426C-8BEE-1ACB9D9599A9}"/>
              </a:ext>
            </a:extLst>
          </p:cNvPr>
          <p:cNvGrpSpPr/>
          <p:nvPr/>
        </p:nvGrpSpPr>
        <p:grpSpPr>
          <a:xfrm>
            <a:off x="4058997" y="5864506"/>
            <a:ext cx="6994550" cy="374336"/>
            <a:chOff x="4058997" y="5864506"/>
            <a:chExt cx="6994550" cy="3743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87D6F1-36EF-A24D-49BB-D1BA57782576}"/>
                </a:ext>
              </a:extLst>
            </p:cNvPr>
            <p:cNvSpPr txBox="1"/>
            <p:nvPr/>
          </p:nvSpPr>
          <p:spPr>
            <a:xfrm>
              <a:off x="4947387" y="5869510"/>
              <a:ext cx="61061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D" dirty="0"/>
                <a:t>https://qontak.com/blog/contoh-artificial-intelligence/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0EFA4BB-A215-7EDA-CC16-A083D6B4C25D}"/>
                </a:ext>
              </a:extLst>
            </p:cNvPr>
            <p:cNvSpPr txBox="1"/>
            <p:nvPr/>
          </p:nvSpPr>
          <p:spPr>
            <a:xfrm>
              <a:off x="4058997" y="5864506"/>
              <a:ext cx="12168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D" dirty="0" err="1">
                  <a:solidFill>
                    <a:srgbClr val="002060"/>
                  </a:solidFill>
                </a:rPr>
                <a:t>Sumber</a:t>
              </a:r>
              <a:r>
                <a:rPr lang="en-ID" dirty="0">
                  <a:solidFill>
                    <a:srgbClr val="002060"/>
                  </a:solidFill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683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30E5F-D354-0393-5817-7EEBF6D36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OpenAI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DFDCF01-A99F-8E87-925C-CF13B83DFEBA}"/>
              </a:ext>
            </a:extLst>
          </p:cNvPr>
          <p:cNvSpPr txBox="1">
            <a:spLocks/>
          </p:cNvSpPr>
          <p:nvPr/>
        </p:nvSpPr>
        <p:spPr>
          <a:xfrm>
            <a:off x="897769" y="1909192"/>
            <a:ext cx="4586513" cy="3647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chemeClr val="bg1"/>
                </a:solidFill>
                <a:latin typeface="+mn-lt"/>
              </a:rPr>
              <a:t>OpenAI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API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dapat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diterapkan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pada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hampir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semua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tugas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melibatkan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pemahaman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atau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pembuatan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bahasa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alami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kode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, atau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gambar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Kami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menawarkan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spektrum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model dengan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berbagai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tingkat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daya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cocok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untuk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tugas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berbeda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serta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kemampuan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untuk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menyempurnakan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model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kustom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Anda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sendiri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Model ini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dapat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digunakan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untuk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segala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hal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mulai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dari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pembuatan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konten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hingga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pencarian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dan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klasifikasi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semantik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888BC8-D927-37CA-4CD4-156112B850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2" r="-1" b="-1"/>
          <a:stretch/>
        </p:blipFill>
        <p:spPr>
          <a:xfrm rot="16200000">
            <a:off x="7659714" y="-1134260"/>
            <a:ext cx="3398024" cy="5666547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240C79-242E-4918-9F28-B101847D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2277" y="3386960"/>
            <a:ext cx="56697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A9918D3C-43D6-8736-35E9-47E8379401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7"/>
          <a:stretch/>
        </p:blipFill>
        <p:spPr>
          <a:xfrm>
            <a:off x="6522277" y="3398024"/>
            <a:ext cx="5669723" cy="34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4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99050-4C93-BDB8-60F9-59EC90DA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i="0">
                <a:solidFill>
                  <a:srgbClr val="002060"/>
                </a:solidFill>
                <a:effectLst/>
                <a:latin typeface="proxima-nova"/>
              </a:rPr>
              <a:t>Bagaimana cara kerja ChatGPT</a:t>
            </a:r>
            <a:endParaRPr lang="en-ID" dirty="0">
              <a:solidFill>
                <a:srgbClr val="00206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D75EB-FC15-CAC3-C992-F7142565A3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0" y="1859220"/>
            <a:ext cx="6035040" cy="3766022"/>
          </a:xfrm>
        </p:spPr>
        <p:txBody>
          <a:bodyPr/>
          <a:lstStyle/>
          <a:p>
            <a:pPr algn="just"/>
            <a:r>
              <a:rPr lang="en-ID" sz="2400" b="0" i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ChatGPT disesuaikan dari GPT-3.5, model bahasa yang dilatih untuk menghasilkan teks. ChatGPT dioptimalkan untuk dialog dengan menggunakan Reinforcement Learning with Human Feedback (RLHF) – sebuah metode yang menggunakan demonstrasi manusia dan perbandingan preferensi untuk memandu model menuju perilaku yang diinginkan.</a:t>
            </a:r>
            <a:endParaRPr lang="en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529283-2DB8-7026-7998-52E0D0FC1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08D05-E2DF-1284-396D-16D3A95EF64C}"/>
              </a:ext>
            </a:extLst>
          </p:cNvPr>
          <p:cNvSpPr txBox="1"/>
          <p:nvPr/>
        </p:nvSpPr>
        <p:spPr>
          <a:xfrm>
            <a:off x="7793196" y="5281846"/>
            <a:ext cx="2749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/>
              <a:t>https://help.openai.com</a:t>
            </a:r>
            <a:endParaRPr lang="en-ID" dirty="0"/>
          </a:p>
        </p:txBody>
      </p:sp>
      <p:pic>
        <p:nvPicPr>
          <p:cNvPr id="9218" name="Picture 2" descr="ChatGPT Plus">
            <a:extLst>
              <a:ext uri="{FF2B5EF4-FFF2-40B4-BE49-F238E27FC236}">
                <a16:creationId xmlns:a16="http://schemas.microsoft.com/office/drawing/2014/main" id="{ABF49203-2836-544C-AC3D-1E8FD4B82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" y="1410886"/>
            <a:ext cx="3870960" cy="3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14EE8A-DDF2-A4D7-252C-74F2FA05B40B}"/>
              </a:ext>
            </a:extLst>
          </p:cNvPr>
          <p:cNvSpPr txBox="1"/>
          <p:nvPr/>
        </p:nvSpPr>
        <p:spPr>
          <a:xfrm>
            <a:off x="4859258" y="6257944"/>
            <a:ext cx="2473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/>
              <a:t>https://chat.theb.ai/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58232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D1A4588A-55D5-49B8-BE41-54ACDCFF2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AAB9AC-81DA-43FA-2B41-FA24E97628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879"/>
          <a:stretch/>
        </p:blipFill>
        <p:spPr>
          <a:xfrm>
            <a:off x="20" y="10"/>
            <a:ext cx="12191980" cy="4465973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F97E7EA2-EDCD-47E9-81BC-415C606D1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19552"/>
            <a:ext cx="9382538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48A911-C351-0643-AC13-342B1F1A3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4203278"/>
            <a:ext cx="8557193" cy="5360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800" b="1" i="0">
                <a:solidFill>
                  <a:schemeClr val="bg1"/>
                </a:solidFill>
                <a:effectLst/>
                <a:latin typeface="+mj-lt"/>
              </a:rPr>
              <a:t>Pengunaan ChatGPT</a:t>
            </a:r>
            <a:endParaRPr lang="en-US" sz="2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BAFA6-E48D-7C54-726D-0DECA69935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28" y="4956314"/>
            <a:ext cx="11058144" cy="1306417"/>
          </a:xfrm>
        </p:spPr>
        <p:txBody>
          <a:bodyPr vert="horz" lIns="91440" tIns="45720" rIns="91440" bIns="45720" rtlCol="0">
            <a:normAutofit/>
          </a:bodyPr>
          <a:lstStyle/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chemeClr val="tx1"/>
                </a:solidFill>
                <a:latin typeface="+mn-lt"/>
              </a:rPr>
              <a:t>Language Generation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chemeClr val="tx1"/>
                </a:solidFill>
                <a:latin typeface="+mn-lt"/>
              </a:rPr>
              <a:t>Question Answering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chemeClr val="tx1"/>
                </a:solidFill>
                <a:latin typeface="+mn-lt"/>
              </a:rPr>
              <a:t>Text Completion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chemeClr val="tx1"/>
                </a:solidFill>
                <a:latin typeface="+mn-lt"/>
              </a:rPr>
              <a:t>Language Translation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chemeClr val="tx1"/>
                </a:solidFill>
                <a:latin typeface="+mn-lt"/>
              </a:rPr>
              <a:t>Summarization</a:t>
            </a:r>
          </a:p>
        </p:txBody>
      </p:sp>
    </p:spTree>
    <p:extLst>
      <p:ext uri="{BB962C8B-B14F-4D97-AF65-F5344CB8AC3E}">
        <p14:creationId xmlns:p14="http://schemas.microsoft.com/office/powerpoint/2010/main" val="1148593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E370-D6DC-C4C5-D163-357B9F305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Pemanfaatan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Dunia Pendidikan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34ECB-5027-E0EB-6C8A-2CC92FF48F78}"/>
              </a:ext>
            </a:extLst>
          </p:cNvPr>
          <p:cNvSpPr txBox="1"/>
          <p:nvPr/>
        </p:nvSpPr>
        <p:spPr>
          <a:xfrm>
            <a:off x="1055688" y="1783080"/>
            <a:ext cx="2662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24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Mentor Virtual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F7BED4-E875-806C-E206-A3E90C309C42}"/>
              </a:ext>
            </a:extLst>
          </p:cNvPr>
          <p:cNvSpPr txBox="1"/>
          <p:nvPr/>
        </p:nvSpPr>
        <p:spPr>
          <a:xfrm>
            <a:off x="1727200" y="2369968"/>
            <a:ext cx="6664960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Blackboard 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aplikasi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professor/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dosen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mempublikasi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catatan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rumah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kuis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siswa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8FE54-6350-5574-DBA3-A0D03F305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6DFE75-1147-96E9-9FEE-1305CA6F93DE}"/>
              </a:ext>
            </a:extLst>
          </p:cNvPr>
          <p:cNvSpPr txBox="1"/>
          <p:nvPr/>
        </p:nvSpPr>
        <p:spPr>
          <a:xfrm>
            <a:off x="3517900" y="3844125"/>
            <a:ext cx="2514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24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Voice Assistant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FD17FF-20C9-AC05-ED2F-E74822718C54}"/>
              </a:ext>
            </a:extLst>
          </p:cNvPr>
          <p:cNvSpPr txBox="1"/>
          <p:nvPr/>
        </p:nvSpPr>
        <p:spPr>
          <a:xfrm>
            <a:off x="4460240" y="4350075"/>
            <a:ext cx="6096000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Voice Assistant 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murid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materi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referensi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artikel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sampai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berbicara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menyebutkan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kata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kunci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Google Assistant (Google), Siri (Apple), Cortana (Microsoft), 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6752EA6-7E44-4402-F018-0FE2DAE6C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5357" y="1498430"/>
            <a:ext cx="2619375" cy="17430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70544B-00AA-C151-5783-8475165AE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035" y="4459311"/>
            <a:ext cx="2857500" cy="1600200"/>
          </a:xfrm>
          <a:prstGeom prst="round2DiagRect">
            <a:avLst>
              <a:gd name="adj1" fmla="val 16667"/>
              <a:gd name="adj2" fmla="val 0"/>
            </a:avLst>
          </a:prstGeom>
          <a:ln w="31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7889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E370-D6DC-C4C5-D163-357B9F30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99817"/>
            <a:ext cx="10343832" cy="626701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Pemanfaatan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Dunia Pendidikan (2)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34ECB-5027-E0EB-6C8A-2CC92FF48F78}"/>
              </a:ext>
            </a:extLst>
          </p:cNvPr>
          <p:cNvSpPr txBox="1"/>
          <p:nvPr/>
        </p:nvSpPr>
        <p:spPr>
          <a:xfrm>
            <a:off x="1055688" y="1783080"/>
            <a:ext cx="2662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24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Smart 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F7BED4-E875-806C-E206-A3E90C309C42}"/>
              </a:ext>
            </a:extLst>
          </p:cNvPr>
          <p:cNvSpPr txBox="1"/>
          <p:nvPr/>
        </p:nvSpPr>
        <p:spPr>
          <a:xfrm>
            <a:off x="1727200" y="2369968"/>
            <a:ext cx="6096000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Merangkum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memecah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teks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digital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spesifik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terdiri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ringkasan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bab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sebagainya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Kegunaannya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spesifik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kebutuhannya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8FE54-6350-5574-DBA3-A0D03F305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6DFE75-1147-96E9-9FEE-1305CA6F93DE}"/>
              </a:ext>
            </a:extLst>
          </p:cNvPr>
          <p:cNvSpPr txBox="1"/>
          <p:nvPr/>
        </p:nvSpPr>
        <p:spPr>
          <a:xfrm>
            <a:off x="3517900" y="4077828"/>
            <a:ext cx="3309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24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Presentation Translator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FD17FF-20C9-AC05-ED2F-E74822718C54}"/>
              </a:ext>
            </a:extLst>
          </p:cNvPr>
          <p:cNvSpPr txBox="1"/>
          <p:nvPr/>
        </p:nvSpPr>
        <p:spPr>
          <a:xfrm>
            <a:off x="4460240" y="4583778"/>
            <a:ext cx="6096000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Mempresentasikan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teks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diinginkan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Speech Recognition </a:t>
            </a:r>
            <a:r>
              <a:rPr lang="en-ID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pada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teks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pidato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artikel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digital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DB9B24-AF10-52B5-D660-54A762A96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281" y="2243127"/>
            <a:ext cx="2733040" cy="7790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4E0334-0436-9615-599C-382FE7513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435" y="4770025"/>
            <a:ext cx="3086100" cy="1485900"/>
          </a:xfrm>
          <a:prstGeom prst="round2DiagRect">
            <a:avLst>
              <a:gd name="adj1" fmla="val 16667"/>
              <a:gd name="adj2" fmla="val 0"/>
            </a:avLst>
          </a:prstGeom>
          <a:ln w="31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7755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E370-D6DC-C4C5-D163-357B9F30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99817"/>
            <a:ext cx="10343832" cy="626701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Pemanfaatan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Dunia Pendidikan (3)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34ECB-5027-E0EB-6C8A-2CC92FF48F78}"/>
              </a:ext>
            </a:extLst>
          </p:cNvPr>
          <p:cNvSpPr txBox="1"/>
          <p:nvPr/>
        </p:nvSpPr>
        <p:spPr>
          <a:xfrm>
            <a:off x="1055687" y="1783080"/>
            <a:ext cx="3135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24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Automatic Assessment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F7BED4-E875-806C-E206-A3E90C309C42}"/>
              </a:ext>
            </a:extLst>
          </p:cNvPr>
          <p:cNvSpPr txBox="1"/>
          <p:nvPr/>
        </p:nvSpPr>
        <p:spPr>
          <a:xfrm>
            <a:off x="1402080" y="2369968"/>
            <a:ext cx="7741920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keperluan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asesmen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koreksi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otomatis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D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fitur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memudahkan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guru dan tutor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menyiapkan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mengadakan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kuis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ulangan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praktis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Guru dan tutor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mengoreksi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soal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manual.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38FE54-6350-5574-DBA3-A0D03F305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6DFE75-1147-96E9-9FEE-1305CA6F93DE}"/>
              </a:ext>
            </a:extLst>
          </p:cNvPr>
          <p:cNvSpPr txBox="1"/>
          <p:nvPr/>
        </p:nvSpPr>
        <p:spPr>
          <a:xfrm>
            <a:off x="3517900" y="4077828"/>
            <a:ext cx="3309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24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Personalized Learning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FD17FF-20C9-AC05-ED2F-E74822718C54}"/>
              </a:ext>
            </a:extLst>
          </p:cNvPr>
          <p:cNvSpPr txBox="1"/>
          <p:nvPr/>
        </p:nvSpPr>
        <p:spPr>
          <a:xfrm>
            <a:off x="3139440" y="4553321"/>
            <a:ext cx="7741920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Personalized Learning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siswa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layaknya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asisten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AI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mengumpulkan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kemudian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alternatif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solusi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pengguna</a:t>
            </a:r>
            <a:r>
              <a:rPr lang="en-ID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707FEF-EDCA-40BC-91C7-702C043AC588}"/>
              </a:ext>
            </a:extLst>
          </p:cNvPr>
          <p:cNvGrpSpPr/>
          <p:nvPr/>
        </p:nvGrpSpPr>
        <p:grpSpPr>
          <a:xfrm>
            <a:off x="8757920" y="1226518"/>
            <a:ext cx="3309620" cy="3216409"/>
            <a:chOff x="2900363" y="233363"/>
            <a:chExt cx="6391275" cy="595153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74DEADF-D87E-277D-E9FA-35A8370D5E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0363" y="233363"/>
              <a:ext cx="6391275" cy="5624513"/>
            </a:xfrm>
            <a:custGeom>
              <a:avLst/>
              <a:gdLst>
                <a:gd name="T0" fmla="*/ 271 w 567"/>
                <a:gd name="T1" fmla="*/ 484 h 499"/>
                <a:gd name="T2" fmla="*/ 237 w 567"/>
                <a:gd name="T3" fmla="*/ 158 h 499"/>
                <a:gd name="T4" fmla="*/ 194 w 567"/>
                <a:gd name="T5" fmla="*/ 153 h 499"/>
                <a:gd name="T6" fmla="*/ 187 w 567"/>
                <a:gd name="T7" fmla="*/ 323 h 499"/>
                <a:gd name="T8" fmla="*/ 239 w 567"/>
                <a:gd name="T9" fmla="*/ 382 h 499"/>
                <a:gd name="T10" fmla="*/ 252 w 567"/>
                <a:gd name="T11" fmla="*/ 228 h 499"/>
                <a:gd name="T12" fmla="*/ 304 w 567"/>
                <a:gd name="T13" fmla="*/ 213 h 499"/>
                <a:gd name="T14" fmla="*/ 304 w 567"/>
                <a:gd name="T15" fmla="*/ 214 h 499"/>
                <a:gd name="T16" fmla="*/ 304 w 567"/>
                <a:gd name="T17" fmla="*/ 214 h 499"/>
                <a:gd name="T18" fmla="*/ 304 w 567"/>
                <a:gd name="T19" fmla="*/ 215 h 499"/>
                <a:gd name="T20" fmla="*/ 304 w 567"/>
                <a:gd name="T21" fmla="*/ 215 h 499"/>
                <a:gd name="T22" fmla="*/ 304 w 567"/>
                <a:gd name="T23" fmla="*/ 215 h 499"/>
                <a:gd name="T24" fmla="*/ 286 w 567"/>
                <a:gd name="T25" fmla="*/ 273 h 499"/>
                <a:gd name="T26" fmla="*/ 259 w 567"/>
                <a:gd name="T27" fmla="*/ 240 h 499"/>
                <a:gd name="T28" fmla="*/ 247 w 567"/>
                <a:gd name="T29" fmla="*/ 161 h 499"/>
                <a:gd name="T30" fmla="*/ 178 w 567"/>
                <a:gd name="T31" fmla="*/ 223 h 499"/>
                <a:gd name="T32" fmla="*/ 333 w 567"/>
                <a:gd name="T33" fmla="*/ 132 h 499"/>
                <a:gd name="T34" fmla="*/ 355 w 567"/>
                <a:gd name="T35" fmla="*/ 145 h 499"/>
                <a:gd name="T36" fmla="*/ 353 w 567"/>
                <a:gd name="T37" fmla="*/ 155 h 499"/>
                <a:gd name="T38" fmla="*/ 374 w 567"/>
                <a:gd name="T39" fmla="*/ 193 h 499"/>
                <a:gd name="T40" fmla="*/ 373 w 567"/>
                <a:gd name="T41" fmla="*/ 193 h 499"/>
                <a:gd name="T42" fmla="*/ 329 w 567"/>
                <a:gd name="T43" fmla="*/ 197 h 499"/>
                <a:gd name="T44" fmla="*/ 322 w 567"/>
                <a:gd name="T45" fmla="*/ 195 h 499"/>
                <a:gd name="T46" fmla="*/ 314 w 567"/>
                <a:gd name="T47" fmla="*/ 192 h 499"/>
                <a:gd name="T48" fmla="*/ 306 w 567"/>
                <a:gd name="T49" fmla="*/ 188 h 499"/>
                <a:gd name="T50" fmla="*/ 299 w 567"/>
                <a:gd name="T51" fmla="*/ 182 h 499"/>
                <a:gd name="T52" fmla="*/ 305 w 567"/>
                <a:gd name="T53" fmla="*/ 167 h 499"/>
                <a:gd name="T54" fmla="*/ 308 w 567"/>
                <a:gd name="T55" fmla="*/ 150 h 499"/>
                <a:gd name="T56" fmla="*/ 312 w 567"/>
                <a:gd name="T57" fmla="*/ 140 h 499"/>
                <a:gd name="T58" fmla="*/ 462 w 567"/>
                <a:gd name="T59" fmla="*/ 95 h 499"/>
                <a:gd name="T60" fmla="*/ 473 w 567"/>
                <a:gd name="T61" fmla="*/ 174 h 499"/>
                <a:gd name="T62" fmla="*/ 433 w 567"/>
                <a:gd name="T63" fmla="*/ 192 h 499"/>
                <a:gd name="T64" fmla="*/ 432 w 567"/>
                <a:gd name="T65" fmla="*/ 191 h 499"/>
                <a:gd name="T66" fmla="*/ 431 w 567"/>
                <a:gd name="T67" fmla="*/ 191 h 499"/>
                <a:gd name="T68" fmla="*/ 431 w 567"/>
                <a:gd name="T69" fmla="*/ 191 h 499"/>
                <a:gd name="T70" fmla="*/ 430 w 567"/>
                <a:gd name="T71" fmla="*/ 190 h 499"/>
                <a:gd name="T72" fmla="*/ 449 w 567"/>
                <a:gd name="T73" fmla="*/ 129 h 499"/>
                <a:gd name="T74" fmla="*/ 450 w 567"/>
                <a:gd name="T75" fmla="*/ 99 h 499"/>
                <a:gd name="T76" fmla="*/ 451 w 567"/>
                <a:gd name="T77" fmla="*/ 100 h 499"/>
                <a:gd name="T78" fmla="*/ 432 w 567"/>
                <a:gd name="T79" fmla="*/ 104 h 499"/>
                <a:gd name="T80" fmla="*/ 404 w 567"/>
                <a:gd name="T81" fmla="*/ 107 h 499"/>
                <a:gd name="T82" fmla="*/ 406 w 567"/>
                <a:gd name="T83" fmla="*/ 89 h 499"/>
                <a:gd name="T84" fmla="*/ 406 w 567"/>
                <a:gd name="T85" fmla="*/ 90 h 499"/>
                <a:gd name="T86" fmla="*/ 406 w 567"/>
                <a:gd name="T87" fmla="*/ 90 h 499"/>
                <a:gd name="T88" fmla="*/ 415 w 567"/>
                <a:gd name="T89" fmla="*/ 141 h 499"/>
                <a:gd name="T90" fmla="*/ 411 w 567"/>
                <a:gd name="T91" fmla="*/ 142 h 499"/>
                <a:gd name="T92" fmla="*/ 411 w 567"/>
                <a:gd name="T93" fmla="*/ 142 h 499"/>
                <a:gd name="T94" fmla="*/ 381 w 567"/>
                <a:gd name="T95" fmla="*/ 135 h 499"/>
                <a:gd name="T96" fmla="*/ 221 w 567"/>
                <a:gd name="T97" fmla="*/ 96 h 499"/>
                <a:gd name="T98" fmla="*/ 176 w 567"/>
                <a:gd name="T99" fmla="*/ 107 h 499"/>
                <a:gd name="T100" fmla="*/ 163 w 567"/>
                <a:gd name="T101" fmla="*/ 101 h 499"/>
                <a:gd name="T102" fmla="*/ 162 w 567"/>
                <a:gd name="T103" fmla="*/ 101 h 499"/>
                <a:gd name="T104" fmla="*/ 122 w 567"/>
                <a:gd name="T105" fmla="*/ 80 h 499"/>
                <a:gd name="T106" fmla="*/ 167 w 567"/>
                <a:gd name="T107" fmla="*/ 66 h 499"/>
                <a:gd name="T108" fmla="*/ 40 w 567"/>
                <a:gd name="T109" fmla="*/ 35 h 499"/>
                <a:gd name="T110" fmla="*/ 80 w 567"/>
                <a:gd name="T111" fmla="*/ 16 h 499"/>
                <a:gd name="T112" fmla="*/ 84 w 567"/>
                <a:gd name="T113" fmla="*/ 12 h 499"/>
                <a:gd name="T114" fmla="*/ 84 w 567"/>
                <a:gd name="T115" fmla="*/ 12 h 499"/>
                <a:gd name="T116" fmla="*/ 85 w 567"/>
                <a:gd name="T117" fmla="*/ 11 h 499"/>
                <a:gd name="T118" fmla="*/ 331 w 567"/>
                <a:gd name="T119" fmla="*/ 421 h 499"/>
                <a:gd name="T120" fmla="*/ 359 w 567"/>
                <a:gd name="T121" fmla="*/ 42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67" h="499">
                  <a:moveTo>
                    <a:pt x="280" y="467"/>
                  </a:moveTo>
                  <a:cubicBezTo>
                    <a:pt x="275" y="473"/>
                    <a:pt x="273" y="478"/>
                    <a:pt x="272" y="481"/>
                  </a:cubicBezTo>
                  <a:cubicBezTo>
                    <a:pt x="272" y="481"/>
                    <a:pt x="272" y="481"/>
                    <a:pt x="272" y="481"/>
                  </a:cubicBezTo>
                  <a:cubicBezTo>
                    <a:pt x="271" y="483"/>
                    <a:pt x="271" y="484"/>
                    <a:pt x="271" y="484"/>
                  </a:cubicBezTo>
                  <a:cubicBezTo>
                    <a:pt x="271" y="484"/>
                    <a:pt x="271" y="483"/>
                    <a:pt x="271" y="482"/>
                  </a:cubicBezTo>
                  <a:cubicBezTo>
                    <a:pt x="271" y="483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0" y="483"/>
                    <a:pt x="270" y="481"/>
                  </a:cubicBezTo>
                  <a:cubicBezTo>
                    <a:pt x="270" y="481"/>
                    <a:pt x="270" y="481"/>
                    <a:pt x="270" y="481"/>
                  </a:cubicBezTo>
                  <a:cubicBezTo>
                    <a:pt x="269" y="478"/>
                    <a:pt x="266" y="473"/>
                    <a:pt x="262" y="467"/>
                  </a:cubicBezTo>
                  <a:cubicBezTo>
                    <a:pt x="267" y="474"/>
                    <a:pt x="269" y="480"/>
                    <a:pt x="270" y="482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99"/>
                    <a:pt x="271" y="499"/>
                    <a:pt x="271" y="499"/>
                  </a:cubicBezTo>
                  <a:cubicBezTo>
                    <a:pt x="271" y="499"/>
                    <a:pt x="271" y="499"/>
                    <a:pt x="271" y="499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4"/>
                  </a:cubicBezTo>
                  <a:cubicBezTo>
                    <a:pt x="271" y="484"/>
                    <a:pt x="271" y="484"/>
                    <a:pt x="271" y="482"/>
                  </a:cubicBezTo>
                  <a:cubicBezTo>
                    <a:pt x="272" y="480"/>
                    <a:pt x="275" y="474"/>
                    <a:pt x="280" y="467"/>
                  </a:cubicBezTo>
                  <a:moveTo>
                    <a:pt x="181" y="419"/>
                  </a:moveTo>
                  <a:cubicBezTo>
                    <a:pt x="182" y="420"/>
                    <a:pt x="182" y="420"/>
                    <a:pt x="182" y="420"/>
                  </a:cubicBezTo>
                  <a:cubicBezTo>
                    <a:pt x="182" y="420"/>
                    <a:pt x="182" y="420"/>
                    <a:pt x="182" y="420"/>
                  </a:cubicBezTo>
                  <a:cubicBezTo>
                    <a:pt x="182" y="420"/>
                    <a:pt x="182" y="420"/>
                    <a:pt x="182" y="420"/>
                  </a:cubicBezTo>
                  <a:cubicBezTo>
                    <a:pt x="183" y="420"/>
                    <a:pt x="184" y="420"/>
                    <a:pt x="185" y="420"/>
                  </a:cubicBezTo>
                  <a:cubicBezTo>
                    <a:pt x="184" y="420"/>
                    <a:pt x="182" y="419"/>
                    <a:pt x="181" y="419"/>
                  </a:cubicBezTo>
                  <a:moveTo>
                    <a:pt x="237" y="158"/>
                  </a:moveTo>
                  <a:cubicBezTo>
                    <a:pt x="237" y="160"/>
                    <a:pt x="237" y="166"/>
                    <a:pt x="234" y="169"/>
                  </a:cubicBezTo>
                  <a:cubicBezTo>
                    <a:pt x="230" y="173"/>
                    <a:pt x="221" y="187"/>
                    <a:pt x="219" y="189"/>
                  </a:cubicBezTo>
                  <a:cubicBezTo>
                    <a:pt x="218" y="197"/>
                    <a:pt x="218" y="197"/>
                    <a:pt x="218" y="197"/>
                  </a:cubicBezTo>
                  <a:cubicBezTo>
                    <a:pt x="219" y="200"/>
                    <a:pt x="223" y="216"/>
                    <a:pt x="225" y="220"/>
                  </a:cubicBezTo>
                  <a:cubicBezTo>
                    <a:pt x="226" y="221"/>
                    <a:pt x="226" y="223"/>
                    <a:pt x="226" y="225"/>
                  </a:cubicBezTo>
                  <a:cubicBezTo>
                    <a:pt x="226" y="228"/>
                    <a:pt x="225" y="231"/>
                    <a:pt x="225" y="232"/>
                  </a:cubicBezTo>
                  <a:cubicBezTo>
                    <a:pt x="231" y="233"/>
                    <a:pt x="231" y="233"/>
                    <a:pt x="231" y="233"/>
                  </a:cubicBezTo>
                  <a:cubicBezTo>
                    <a:pt x="243" y="161"/>
                    <a:pt x="243" y="161"/>
                    <a:pt x="243" y="161"/>
                  </a:cubicBezTo>
                  <a:cubicBezTo>
                    <a:pt x="242" y="161"/>
                    <a:pt x="242" y="161"/>
                    <a:pt x="242" y="161"/>
                  </a:cubicBezTo>
                  <a:cubicBezTo>
                    <a:pt x="241" y="160"/>
                    <a:pt x="240" y="159"/>
                    <a:pt x="241" y="158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37" y="158"/>
                    <a:pt x="237" y="158"/>
                    <a:pt x="237" y="158"/>
                  </a:cubicBezTo>
                  <a:moveTo>
                    <a:pt x="197" y="151"/>
                  </a:moveTo>
                  <a:cubicBezTo>
                    <a:pt x="197" y="151"/>
                    <a:pt x="197" y="151"/>
                    <a:pt x="197" y="151"/>
                  </a:cubicBezTo>
                  <a:cubicBezTo>
                    <a:pt x="196" y="152"/>
                    <a:pt x="195" y="153"/>
                    <a:pt x="194" y="153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93" y="153"/>
                    <a:pt x="193" y="153"/>
                    <a:pt x="193" y="153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3" y="223"/>
                    <a:pt x="183" y="223"/>
                    <a:pt x="183" y="223"/>
                  </a:cubicBezTo>
                  <a:cubicBezTo>
                    <a:pt x="184" y="224"/>
                    <a:pt x="184" y="225"/>
                    <a:pt x="184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8" y="224"/>
                    <a:pt x="188" y="218"/>
                    <a:pt x="191" y="215"/>
                  </a:cubicBezTo>
                  <a:cubicBezTo>
                    <a:pt x="195" y="211"/>
                    <a:pt x="204" y="197"/>
                    <a:pt x="206" y="195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4"/>
                    <a:pt x="202" y="168"/>
                    <a:pt x="200" y="164"/>
                  </a:cubicBezTo>
                  <a:cubicBezTo>
                    <a:pt x="198" y="160"/>
                    <a:pt x="199" y="154"/>
                    <a:pt x="200" y="152"/>
                  </a:cubicBezTo>
                  <a:cubicBezTo>
                    <a:pt x="197" y="151"/>
                    <a:pt x="197" y="151"/>
                    <a:pt x="197" y="151"/>
                  </a:cubicBezTo>
                  <a:moveTo>
                    <a:pt x="186" y="333"/>
                  </a:moveTo>
                  <a:cubicBezTo>
                    <a:pt x="187" y="323"/>
                    <a:pt x="187" y="323"/>
                    <a:pt x="187" y="323"/>
                  </a:cubicBezTo>
                  <a:cubicBezTo>
                    <a:pt x="188" y="321"/>
                    <a:pt x="189" y="320"/>
                    <a:pt x="190" y="320"/>
                  </a:cubicBezTo>
                  <a:cubicBezTo>
                    <a:pt x="190" y="320"/>
                    <a:pt x="190" y="320"/>
                    <a:pt x="191" y="320"/>
                  </a:cubicBezTo>
                  <a:cubicBezTo>
                    <a:pt x="257" y="332"/>
                    <a:pt x="257" y="332"/>
                    <a:pt x="257" y="332"/>
                  </a:cubicBezTo>
                  <a:cubicBezTo>
                    <a:pt x="258" y="332"/>
                    <a:pt x="259" y="334"/>
                    <a:pt x="259" y="335"/>
                  </a:cubicBezTo>
                  <a:cubicBezTo>
                    <a:pt x="254" y="364"/>
                    <a:pt x="254" y="364"/>
                    <a:pt x="254" y="364"/>
                  </a:cubicBezTo>
                  <a:cubicBezTo>
                    <a:pt x="254" y="364"/>
                    <a:pt x="254" y="364"/>
                    <a:pt x="254" y="364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2" y="378"/>
                    <a:pt x="250" y="379"/>
                    <a:pt x="249" y="379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0" y="378"/>
                    <a:pt x="240" y="378"/>
                    <a:pt x="240" y="378"/>
                  </a:cubicBezTo>
                  <a:cubicBezTo>
                    <a:pt x="239" y="382"/>
                    <a:pt x="239" y="382"/>
                    <a:pt x="239" y="382"/>
                  </a:cubicBezTo>
                  <a:cubicBezTo>
                    <a:pt x="229" y="380"/>
                    <a:pt x="229" y="380"/>
                    <a:pt x="229" y="380"/>
                  </a:cubicBezTo>
                  <a:cubicBezTo>
                    <a:pt x="230" y="376"/>
                    <a:pt x="230" y="376"/>
                    <a:pt x="230" y="376"/>
                  </a:cubicBezTo>
                  <a:cubicBezTo>
                    <a:pt x="201" y="371"/>
                    <a:pt x="201" y="371"/>
                    <a:pt x="201" y="371"/>
                  </a:cubicBezTo>
                  <a:cubicBezTo>
                    <a:pt x="200" y="375"/>
                    <a:pt x="200" y="375"/>
                    <a:pt x="200" y="375"/>
                  </a:cubicBezTo>
                  <a:cubicBezTo>
                    <a:pt x="198" y="374"/>
                    <a:pt x="198" y="374"/>
                    <a:pt x="198" y="374"/>
                  </a:cubicBezTo>
                  <a:cubicBezTo>
                    <a:pt x="191" y="373"/>
                    <a:pt x="191" y="373"/>
                    <a:pt x="191" y="373"/>
                  </a:cubicBezTo>
                  <a:cubicBezTo>
                    <a:pt x="191" y="369"/>
                    <a:pt x="191" y="369"/>
                    <a:pt x="191" y="369"/>
                  </a:cubicBezTo>
                  <a:cubicBezTo>
                    <a:pt x="182" y="368"/>
                    <a:pt x="182" y="368"/>
                    <a:pt x="182" y="368"/>
                  </a:cubicBezTo>
                  <a:cubicBezTo>
                    <a:pt x="181" y="367"/>
                    <a:pt x="180" y="366"/>
                    <a:pt x="180" y="365"/>
                  </a:cubicBezTo>
                  <a:cubicBezTo>
                    <a:pt x="180" y="365"/>
                    <a:pt x="180" y="365"/>
                    <a:pt x="180" y="364"/>
                  </a:cubicBezTo>
                  <a:cubicBezTo>
                    <a:pt x="186" y="333"/>
                    <a:pt x="186" y="333"/>
                    <a:pt x="186" y="333"/>
                  </a:cubicBezTo>
                  <a:cubicBezTo>
                    <a:pt x="186" y="333"/>
                    <a:pt x="186" y="333"/>
                    <a:pt x="186" y="333"/>
                  </a:cubicBezTo>
                  <a:moveTo>
                    <a:pt x="255" y="232"/>
                  </a:moveTo>
                  <a:cubicBezTo>
                    <a:pt x="254" y="231"/>
                    <a:pt x="253" y="229"/>
                    <a:pt x="252" y="228"/>
                  </a:cubicBezTo>
                  <a:cubicBezTo>
                    <a:pt x="252" y="228"/>
                    <a:pt x="252" y="228"/>
                    <a:pt x="252" y="228"/>
                  </a:cubicBezTo>
                  <a:cubicBezTo>
                    <a:pt x="252" y="228"/>
                    <a:pt x="252" y="228"/>
                    <a:pt x="252" y="228"/>
                  </a:cubicBezTo>
                  <a:cubicBezTo>
                    <a:pt x="250" y="224"/>
                    <a:pt x="249" y="220"/>
                    <a:pt x="249" y="216"/>
                  </a:cubicBezTo>
                  <a:cubicBezTo>
                    <a:pt x="249" y="200"/>
                    <a:pt x="262" y="188"/>
                    <a:pt x="277" y="188"/>
                  </a:cubicBezTo>
                  <a:cubicBezTo>
                    <a:pt x="291" y="188"/>
                    <a:pt x="303" y="199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3"/>
                    <a:pt x="304" y="213"/>
                    <a:pt x="304" y="213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4"/>
                  </a:cubicBezTo>
                  <a:cubicBezTo>
                    <a:pt x="304" y="214"/>
                    <a:pt x="304" y="214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304" y="220"/>
                    <a:pt x="303" y="224"/>
                    <a:pt x="302" y="228"/>
                  </a:cubicBezTo>
                  <a:cubicBezTo>
                    <a:pt x="302" y="228"/>
                    <a:pt x="302" y="228"/>
                    <a:pt x="302" y="228"/>
                  </a:cubicBezTo>
                  <a:cubicBezTo>
                    <a:pt x="302" y="228"/>
                    <a:pt x="302" y="228"/>
                    <a:pt x="302" y="228"/>
                  </a:cubicBezTo>
                  <a:cubicBezTo>
                    <a:pt x="301" y="229"/>
                    <a:pt x="300" y="231"/>
                    <a:pt x="299" y="232"/>
                  </a:cubicBezTo>
                  <a:cubicBezTo>
                    <a:pt x="296" y="237"/>
                    <a:pt x="292" y="245"/>
                    <a:pt x="288" y="255"/>
                  </a:cubicBezTo>
                  <a:cubicBezTo>
                    <a:pt x="288" y="255"/>
                    <a:pt x="288" y="256"/>
                    <a:pt x="288" y="257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6" y="273"/>
                    <a:pt x="286" y="273"/>
                    <a:pt x="286" y="273"/>
                  </a:cubicBezTo>
                  <a:cubicBezTo>
                    <a:pt x="283" y="276"/>
                    <a:pt x="280" y="277"/>
                    <a:pt x="277" y="277"/>
                  </a:cubicBezTo>
                  <a:cubicBezTo>
                    <a:pt x="271" y="277"/>
                    <a:pt x="267" y="274"/>
                    <a:pt x="267" y="274"/>
                  </a:cubicBezTo>
                  <a:cubicBezTo>
                    <a:pt x="266" y="258"/>
                    <a:pt x="266" y="258"/>
                    <a:pt x="266" y="258"/>
                  </a:cubicBezTo>
                  <a:cubicBezTo>
                    <a:pt x="266" y="258"/>
                    <a:pt x="266" y="258"/>
                    <a:pt x="266" y="258"/>
                  </a:cubicBezTo>
                  <a:cubicBezTo>
                    <a:pt x="266" y="257"/>
                    <a:pt x="266" y="257"/>
                    <a:pt x="266" y="257"/>
                  </a:cubicBezTo>
                  <a:cubicBezTo>
                    <a:pt x="265" y="256"/>
                    <a:pt x="265" y="255"/>
                    <a:pt x="265" y="255"/>
                  </a:cubicBezTo>
                  <a:cubicBezTo>
                    <a:pt x="265" y="255"/>
                    <a:pt x="265" y="255"/>
                    <a:pt x="265" y="255"/>
                  </a:cubicBezTo>
                  <a:cubicBezTo>
                    <a:pt x="265" y="255"/>
                    <a:pt x="265" y="255"/>
                    <a:pt x="265" y="255"/>
                  </a:cubicBezTo>
                  <a:cubicBezTo>
                    <a:pt x="265" y="255"/>
                    <a:pt x="265" y="255"/>
                    <a:pt x="265" y="255"/>
                  </a:cubicBezTo>
                  <a:cubicBezTo>
                    <a:pt x="265" y="255"/>
                    <a:pt x="265" y="255"/>
                    <a:pt x="265" y="255"/>
                  </a:cubicBezTo>
                  <a:cubicBezTo>
                    <a:pt x="265" y="255"/>
                    <a:pt x="265" y="255"/>
                    <a:pt x="265" y="255"/>
                  </a:cubicBezTo>
                  <a:cubicBezTo>
                    <a:pt x="263" y="249"/>
                    <a:pt x="261" y="244"/>
                    <a:pt x="259" y="240"/>
                  </a:cubicBezTo>
                  <a:cubicBezTo>
                    <a:pt x="259" y="240"/>
                    <a:pt x="259" y="240"/>
                    <a:pt x="259" y="240"/>
                  </a:cubicBezTo>
                  <a:cubicBezTo>
                    <a:pt x="257" y="237"/>
                    <a:pt x="256" y="234"/>
                    <a:pt x="255" y="232"/>
                  </a:cubicBezTo>
                  <a:cubicBezTo>
                    <a:pt x="255" y="232"/>
                    <a:pt x="255" y="232"/>
                    <a:pt x="255" y="232"/>
                  </a:cubicBezTo>
                  <a:cubicBezTo>
                    <a:pt x="255" y="232"/>
                    <a:pt x="255" y="232"/>
                    <a:pt x="255" y="232"/>
                  </a:cubicBezTo>
                  <a:moveTo>
                    <a:pt x="187" y="149"/>
                  </a:moveTo>
                  <a:cubicBezTo>
                    <a:pt x="187" y="149"/>
                    <a:pt x="187" y="149"/>
                    <a:pt x="187" y="149"/>
                  </a:cubicBezTo>
                  <a:cubicBezTo>
                    <a:pt x="188" y="142"/>
                    <a:pt x="188" y="142"/>
                    <a:pt x="188" y="142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52" y="152"/>
                    <a:pt x="252" y="152"/>
                    <a:pt x="252" y="152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0" y="160"/>
                    <a:pt x="250" y="160"/>
                    <a:pt x="250" y="160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49" y="161"/>
                    <a:pt x="248" y="161"/>
                    <a:pt x="247" y="161"/>
                  </a:cubicBezTo>
                  <a:cubicBezTo>
                    <a:pt x="247" y="161"/>
                    <a:pt x="247" y="161"/>
                    <a:pt x="247" y="161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34" y="233"/>
                    <a:pt x="234" y="233"/>
                    <a:pt x="234" y="233"/>
                  </a:cubicBezTo>
                  <a:cubicBezTo>
                    <a:pt x="234" y="233"/>
                    <a:pt x="234" y="233"/>
                    <a:pt x="234" y="233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38" y="235"/>
                    <a:pt x="238" y="235"/>
                    <a:pt x="238" y="235"/>
                  </a:cubicBezTo>
                  <a:cubicBezTo>
                    <a:pt x="237" y="241"/>
                    <a:pt x="237" y="241"/>
                    <a:pt x="237" y="241"/>
                  </a:cubicBezTo>
                  <a:cubicBezTo>
                    <a:pt x="237" y="241"/>
                    <a:pt x="237" y="241"/>
                    <a:pt x="237" y="241"/>
                  </a:cubicBezTo>
                  <a:cubicBezTo>
                    <a:pt x="237" y="244"/>
                    <a:pt x="237" y="244"/>
                    <a:pt x="237" y="244"/>
                  </a:cubicBezTo>
                  <a:cubicBezTo>
                    <a:pt x="173" y="234"/>
                    <a:pt x="173" y="234"/>
                    <a:pt x="173" y="234"/>
                  </a:cubicBezTo>
                  <a:cubicBezTo>
                    <a:pt x="174" y="227"/>
                    <a:pt x="174" y="227"/>
                    <a:pt x="174" y="227"/>
                  </a:cubicBezTo>
                  <a:cubicBezTo>
                    <a:pt x="174" y="227"/>
                    <a:pt x="174" y="227"/>
                    <a:pt x="174" y="227"/>
                  </a:cubicBezTo>
                  <a:cubicBezTo>
                    <a:pt x="175" y="224"/>
                    <a:pt x="175" y="224"/>
                    <a:pt x="175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6" y="223"/>
                    <a:pt x="177" y="223"/>
                    <a:pt x="178" y="223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3"/>
                    <a:pt x="179" y="223"/>
                    <a:pt x="179" y="223"/>
                  </a:cubicBezTo>
                  <a:cubicBezTo>
                    <a:pt x="190" y="155"/>
                    <a:pt x="190" y="155"/>
                    <a:pt x="190" y="155"/>
                  </a:cubicBezTo>
                  <a:cubicBezTo>
                    <a:pt x="190" y="155"/>
                    <a:pt x="190" y="155"/>
                    <a:pt x="190" y="155"/>
                  </a:cubicBezTo>
                  <a:cubicBezTo>
                    <a:pt x="191" y="152"/>
                    <a:pt x="191" y="152"/>
                    <a:pt x="191" y="152"/>
                  </a:cubicBezTo>
                  <a:cubicBezTo>
                    <a:pt x="190" y="152"/>
                    <a:pt x="190" y="152"/>
                    <a:pt x="190" y="152"/>
                  </a:cubicBezTo>
                  <a:cubicBezTo>
                    <a:pt x="188" y="152"/>
                    <a:pt x="188" y="151"/>
                    <a:pt x="188" y="150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7" y="149"/>
                    <a:pt x="187" y="149"/>
                    <a:pt x="187" y="149"/>
                  </a:cubicBezTo>
                  <a:moveTo>
                    <a:pt x="314" y="130"/>
                  </a:moveTo>
                  <a:cubicBezTo>
                    <a:pt x="315" y="130"/>
                    <a:pt x="316" y="129"/>
                    <a:pt x="318" y="129"/>
                  </a:cubicBezTo>
                  <a:cubicBezTo>
                    <a:pt x="321" y="129"/>
                    <a:pt x="327" y="130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4" y="133"/>
                    <a:pt x="335" y="133"/>
                    <a:pt x="336" y="133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36" y="133"/>
                    <a:pt x="337" y="133"/>
                    <a:pt x="337" y="134"/>
                  </a:cubicBezTo>
                  <a:cubicBezTo>
                    <a:pt x="337" y="134"/>
                    <a:pt x="337" y="134"/>
                    <a:pt x="337" y="134"/>
                  </a:cubicBezTo>
                  <a:cubicBezTo>
                    <a:pt x="337" y="134"/>
                    <a:pt x="337" y="134"/>
                    <a:pt x="337" y="134"/>
                  </a:cubicBezTo>
                  <a:cubicBezTo>
                    <a:pt x="347" y="137"/>
                    <a:pt x="354" y="141"/>
                    <a:pt x="355" y="144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5" y="144"/>
                    <a:pt x="355" y="144"/>
                    <a:pt x="355" y="145"/>
                  </a:cubicBezTo>
                  <a:cubicBezTo>
                    <a:pt x="355" y="145"/>
                    <a:pt x="355" y="145"/>
                    <a:pt x="355" y="145"/>
                  </a:cubicBezTo>
                  <a:cubicBezTo>
                    <a:pt x="354" y="148"/>
                    <a:pt x="354" y="148"/>
                    <a:pt x="354" y="148"/>
                  </a:cubicBezTo>
                  <a:cubicBezTo>
                    <a:pt x="354" y="148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3" y="149"/>
                    <a:pt x="353" y="149"/>
                    <a:pt x="353" y="149"/>
                  </a:cubicBezTo>
                  <a:cubicBezTo>
                    <a:pt x="352" y="153"/>
                    <a:pt x="352" y="153"/>
                    <a:pt x="352" y="153"/>
                  </a:cubicBezTo>
                  <a:cubicBezTo>
                    <a:pt x="352" y="153"/>
                    <a:pt x="352" y="153"/>
                    <a:pt x="352" y="153"/>
                  </a:cubicBezTo>
                  <a:cubicBezTo>
                    <a:pt x="353" y="154"/>
                    <a:pt x="353" y="154"/>
                    <a:pt x="353" y="155"/>
                  </a:cubicBezTo>
                  <a:cubicBezTo>
                    <a:pt x="353" y="155"/>
                    <a:pt x="353" y="155"/>
                    <a:pt x="353" y="155"/>
                  </a:cubicBezTo>
                  <a:cubicBezTo>
                    <a:pt x="352" y="159"/>
                    <a:pt x="352" y="159"/>
                    <a:pt x="352" y="159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351" y="160"/>
                    <a:pt x="350" y="160"/>
                    <a:pt x="350" y="160"/>
                  </a:cubicBezTo>
                  <a:cubicBezTo>
                    <a:pt x="349" y="162"/>
                    <a:pt x="349" y="162"/>
                    <a:pt x="349" y="162"/>
                  </a:cubicBezTo>
                  <a:cubicBezTo>
                    <a:pt x="350" y="162"/>
                    <a:pt x="350" y="162"/>
                    <a:pt x="351" y="162"/>
                  </a:cubicBezTo>
                  <a:cubicBezTo>
                    <a:pt x="354" y="162"/>
                    <a:pt x="356" y="163"/>
                    <a:pt x="359" y="163"/>
                  </a:cubicBezTo>
                  <a:cubicBezTo>
                    <a:pt x="359" y="163"/>
                    <a:pt x="359" y="163"/>
                    <a:pt x="359" y="163"/>
                  </a:cubicBezTo>
                  <a:cubicBezTo>
                    <a:pt x="359" y="163"/>
                    <a:pt x="359" y="163"/>
                    <a:pt x="359" y="163"/>
                  </a:cubicBezTo>
                  <a:cubicBezTo>
                    <a:pt x="359" y="164"/>
                    <a:pt x="359" y="164"/>
                    <a:pt x="360" y="164"/>
                  </a:cubicBezTo>
                  <a:cubicBezTo>
                    <a:pt x="360" y="164"/>
                    <a:pt x="360" y="164"/>
                    <a:pt x="360" y="164"/>
                  </a:cubicBezTo>
                  <a:cubicBezTo>
                    <a:pt x="360" y="164"/>
                    <a:pt x="360" y="164"/>
                    <a:pt x="360" y="164"/>
                  </a:cubicBezTo>
                  <a:cubicBezTo>
                    <a:pt x="360" y="164"/>
                    <a:pt x="360" y="164"/>
                    <a:pt x="360" y="164"/>
                  </a:cubicBezTo>
                  <a:cubicBezTo>
                    <a:pt x="360" y="164"/>
                    <a:pt x="360" y="164"/>
                    <a:pt x="360" y="164"/>
                  </a:cubicBezTo>
                  <a:cubicBezTo>
                    <a:pt x="371" y="168"/>
                    <a:pt x="377" y="181"/>
                    <a:pt x="374" y="193"/>
                  </a:cubicBezTo>
                  <a:cubicBezTo>
                    <a:pt x="374" y="193"/>
                    <a:pt x="374" y="193"/>
                    <a:pt x="374" y="193"/>
                  </a:cubicBezTo>
                  <a:cubicBezTo>
                    <a:pt x="374" y="193"/>
                    <a:pt x="374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3"/>
                    <a:pt x="373" y="193"/>
                  </a:cubicBezTo>
                  <a:cubicBezTo>
                    <a:pt x="373" y="193"/>
                    <a:pt x="373" y="194"/>
                    <a:pt x="373" y="194"/>
                  </a:cubicBezTo>
                  <a:cubicBezTo>
                    <a:pt x="373" y="194"/>
                    <a:pt x="373" y="194"/>
                    <a:pt x="373" y="194"/>
                  </a:cubicBezTo>
                  <a:cubicBezTo>
                    <a:pt x="370" y="203"/>
                    <a:pt x="361" y="209"/>
                    <a:pt x="351" y="209"/>
                  </a:cubicBezTo>
                  <a:cubicBezTo>
                    <a:pt x="348" y="209"/>
                    <a:pt x="346" y="209"/>
                    <a:pt x="343" y="208"/>
                  </a:cubicBezTo>
                  <a:cubicBezTo>
                    <a:pt x="338" y="206"/>
                    <a:pt x="333" y="202"/>
                    <a:pt x="331" y="197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0" y="197"/>
                    <a:pt x="329" y="197"/>
                    <a:pt x="329" y="197"/>
                  </a:cubicBezTo>
                  <a:cubicBezTo>
                    <a:pt x="329" y="197"/>
                    <a:pt x="329" y="197"/>
                    <a:pt x="329" y="197"/>
                  </a:cubicBezTo>
                  <a:cubicBezTo>
                    <a:pt x="329" y="197"/>
                    <a:pt x="328" y="197"/>
                    <a:pt x="328" y="197"/>
                  </a:cubicBezTo>
                  <a:cubicBezTo>
                    <a:pt x="328" y="197"/>
                    <a:pt x="328" y="197"/>
                    <a:pt x="328" y="197"/>
                  </a:cubicBezTo>
                  <a:cubicBezTo>
                    <a:pt x="328" y="197"/>
                    <a:pt x="327" y="197"/>
                    <a:pt x="327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6" y="196"/>
                    <a:pt x="326" y="196"/>
                    <a:pt x="325" y="196"/>
                  </a:cubicBezTo>
                  <a:cubicBezTo>
                    <a:pt x="325" y="196"/>
                    <a:pt x="325" y="196"/>
                    <a:pt x="325" y="196"/>
                  </a:cubicBezTo>
                  <a:cubicBezTo>
                    <a:pt x="325" y="196"/>
                    <a:pt x="325" y="196"/>
                    <a:pt x="325" y="196"/>
                  </a:cubicBezTo>
                  <a:cubicBezTo>
                    <a:pt x="325" y="196"/>
                    <a:pt x="324" y="196"/>
                    <a:pt x="324" y="196"/>
                  </a:cubicBezTo>
                  <a:cubicBezTo>
                    <a:pt x="324" y="196"/>
                    <a:pt x="324" y="196"/>
                    <a:pt x="324" y="196"/>
                  </a:cubicBezTo>
                  <a:cubicBezTo>
                    <a:pt x="323" y="196"/>
                    <a:pt x="323" y="195"/>
                    <a:pt x="323" y="195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3" y="195"/>
                    <a:pt x="322" y="195"/>
                    <a:pt x="322" y="195"/>
                  </a:cubicBezTo>
                  <a:cubicBezTo>
                    <a:pt x="322" y="195"/>
                    <a:pt x="322" y="195"/>
                    <a:pt x="322" y="195"/>
                  </a:cubicBezTo>
                  <a:cubicBezTo>
                    <a:pt x="321" y="195"/>
                    <a:pt x="321" y="195"/>
                    <a:pt x="320" y="195"/>
                  </a:cubicBezTo>
                  <a:cubicBezTo>
                    <a:pt x="320" y="195"/>
                    <a:pt x="320" y="195"/>
                    <a:pt x="320" y="195"/>
                  </a:cubicBezTo>
                  <a:cubicBezTo>
                    <a:pt x="320" y="195"/>
                    <a:pt x="320" y="194"/>
                    <a:pt x="320" y="194"/>
                  </a:cubicBezTo>
                  <a:cubicBezTo>
                    <a:pt x="319" y="194"/>
                    <a:pt x="319" y="194"/>
                    <a:pt x="318" y="194"/>
                  </a:cubicBezTo>
                  <a:cubicBezTo>
                    <a:pt x="318" y="194"/>
                    <a:pt x="317" y="194"/>
                    <a:pt x="317" y="193"/>
                  </a:cubicBezTo>
                  <a:cubicBezTo>
                    <a:pt x="317" y="193"/>
                    <a:pt x="317" y="193"/>
                    <a:pt x="317" y="193"/>
                  </a:cubicBezTo>
                  <a:cubicBezTo>
                    <a:pt x="317" y="193"/>
                    <a:pt x="317" y="193"/>
                    <a:pt x="317" y="193"/>
                  </a:cubicBezTo>
                  <a:cubicBezTo>
                    <a:pt x="317" y="193"/>
                    <a:pt x="317" y="193"/>
                    <a:pt x="317" y="193"/>
                  </a:cubicBezTo>
                  <a:cubicBezTo>
                    <a:pt x="317" y="193"/>
                    <a:pt x="317" y="193"/>
                    <a:pt x="317" y="193"/>
                  </a:cubicBezTo>
                  <a:cubicBezTo>
                    <a:pt x="317" y="193"/>
                    <a:pt x="317" y="193"/>
                    <a:pt x="317" y="193"/>
                  </a:cubicBezTo>
                  <a:cubicBezTo>
                    <a:pt x="316" y="193"/>
                    <a:pt x="316" y="193"/>
                    <a:pt x="315" y="193"/>
                  </a:cubicBezTo>
                  <a:cubicBezTo>
                    <a:pt x="315" y="193"/>
                    <a:pt x="315" y="193"/>
                    <a:pt x="315" y="193"/>
                  </a:cubicBezTo>
                  <a:cubicBezTo>
                    <a:pt x="315" y="193"/>
                    <a:pt x="315" y="193"/>
                    <a:pt x="315" y="193"/>
                  </a:cubicBezTo>
                  <a:cubicBezTo>
                    <a:pt x="314" y="192"/>
                    <a:pt x="314" y="192"/>
                    <a:pt x="314" y="192"/>
                  </a:cubicBezTo>
                  <a:cubicBezTo>
                    <a:pt x="314" y="192"/>
                    <a:pt x="314" y="192"/>
                    <a:pt x="314" y="192"/>
                  </a:cubicBezTo>
                  <a:cubicBezTo>
                    <a:pt x="314" y="192"/>
                    <a:pt x="314" y="192"/>
                    <a:pt x="314" y="192"/>
                  </a:cubicBezTo>
                  <a:cubicBezTo>
                    <a:pt x="313" y="192"/>
                    <a:pt x="313" y="192"/>
                    <a:pt x="312" y="191"/>
                  </a:cubicBezTo>
                  <a:cubicBezTo>
                    <a:pt x="312" y="191"/>
                    <a:pt x="312" y="191"/>
                    <a:pt x="312" y="191"/>
                  </a:cubicBezTo>
                  <a:cubicBezTo>
                    <a:pt x="312" y="191"/>
                    <a:pt x="312" y="191"/>
                    <a:pt x="312" y="191"/>
                  </a:cubicBezTo>
                  <a:cubicBezTo>
                    <a:pt x="311" y="191"/>
                    <a:pt x="311" y="191"/>
                    <a:pt x="310" y="191"/>
                  </a:cubicBezTo>
                  <a:cubicBezTo>
                    <a:pt x="310" y="191"/>
                    <a:pt x="310" y="191"/>
                    <a:pt x="310" y="191"/>
                  </a:cubicBezTo>
                  <a:cubicBezTo>
                    <a:pt x="310" y="191"/>
                    <a:pt x="310" y="191"/>
                    <a:pt x="310" y="191"/>
                  </a:cubicBezTo>
                  <a:cubicBezTo>
                    <a:pt x="310" y="190"/>
                    <a:pt x="309" y="190"/>
                    <a:pt x="309" y="190"/>
                  </a:cubicBezTo>
                  <a:cubicBezTo>
                    <a:pt x="309" y="190"/>
                    <a:pt x="309" y="190"/>
                    <a:pt x="309" y="190"/>
                  </a:cubicBezTo>
                  <a:cubicBezTo>
                    <a:pt x="309" y="190"/>
                    <a:pt x="309" y="190"/>
                    <a:pt x="309" y="190"/>
                  </a:cubicBezTo>
                  <a:cubicBezTo>
                    <a:pt x="309" y="190"/>
                    <a:pt x="309" y="190"/>
                    <a:pt x="308" y="190"/>
                  </a:cubicBezTo>
                  <a:cubicBezTo>
                    <a:pt x="308" y="190"/>
                    <a:pt x="308" y="190"/>
                    <a:pt x="308" y="190"/>
                  </a:cubicBezTo>
                  <a:cubicBezTo>
                    <a:pt x="308" y="190"/>
                    <a:pt x="308" y="190"/>
                    <a:pt x="308" y="190"/>
                  </a:cubicBezTo>
                  <a:cubicBezTo>
                    <a:pt x="308" y="190"/>
                    <a:pt x="308" y="189"/>
                    <a:pt x="307" y="189"/>
                  </a:cubicBezTo>
                  <a:cubicBezTo>
                    <a:pt x="307" y="189"/>
                    <a:pt x="307" y="189"/>
                    <a:pt x="307" y="189"/>
                  </a:cubicBezTo>
                  <a:cubicBezTo>
                    <a:pt x="307" y="189"/>
                    <a:pt x="307" y="189"/>
                    <a:pt x="307" y="189"/>
                  </a:cubicBezTo>
                  <a:cubicBezTo>
                    <a:pt x="307" y="189"/>
                    <a:pt x="306" y="189"/>
                    <a:pt x="306" y="188"/>
                  </a:cubicBezTo>
                  <a:cubicBezTo>
                    <a:pt x="306" y="188"/>
                    <a:pt x="305" y="188"/>
                    <a:pt x="305" y="188"/>
                  </a:cubicBezTo>
                  <a:cubicBezTo>
                    <a:pt x="305" y="188"/>
                    <a:pt x="304" y="188"/>
                    <a:pt x="304" y="187"/>
                  </a:cubicBezTo>
                  <a:cubicBezTo>
                    <a:pt x="304" y="187"/>
                    <a:pt x="304" y="187"/>
                    <a:pt x="304" y="187"/>
                  </a:cubicBezTo>
                  <a:cubicBezTo>
                    <a:pt x="304" y="187"/>
                    <a:pt x="304" y="187"/>
                    <a:pt x="304" y="187"/>
                  </a:cubicBezTo>
                  <a:cubicBezTo>
                    <a:pt x="303" y="187"/>
                    <a:pt x="303" y="187"/>
                    <a:pt x="303" y="186"/>
                  </a:cubicBezTo>
                  <a:cubicBezTo>
                    <a:pt x="303" y="186"/>
                    <a:pt x="303" y="186"/>
                    <a:pt x="303" y="186"/>
                  </a:cubicBezTo>
                  <a:cubicBezTo>
                    <a:pt x="303" y="186"/>
                    <a:pt x="303" y="186"/>
                    <a:pt x="303" y="186"/>
                  </a:cubicBezTo>
                  <a:cubicBezTo>
                    <a:pt x="302" y="186"/>
                    <a:pt x="302" y="186"/>
                    <a:pt x="301" y="185"/>
                  </a:cubicBezTo>
                  <a:cubicBezTo>
                    <a:pt x="301" y="185"/>
                    <a:pt x="301" y="185"/>
                    <a:pt x="301" y="185"/>
                  </a:cubicBezTo>
                  <a:cubicBezTo>
                    <a:pt x="301" y="185"/>
                    <a:pt x="301" y="185"/>
                    <a:pt x="301" y="185"/>
                  </a:cubicBezTo>
                  <a:cubicBezTo>
                    <a:pt x="300" y="184"/>
                    <a:pt x="300" y="184"/>
                    <a:pt x="300" y="184"/>
                  </a:cubicBezTo>
                  <a:cubicBezTo>
                    <a:pt x="300" y="184"/>
                    <a:pt x="300" y="183"/>
                    <a:pt x="300" y="183"/>
                  </a:cubicBezTo>
                  <a:cubicBezTo>
                    <a:pt x="300" y="183"/>
                    <a:pt x="300" y="183"/>
                    <a:pt x="300" y="183"/>
                  </a:cubicBezTo>
                  <a:cubicBezTo>
                    <a:pt x="299" y="183"/>
                    <a:pt x="299" y="183"/>
                    <a:pt x="299" y="183"/>
                  </a:cubicBezTo>
                  <a:cubicBezTo>
                    <a:pt x="299" y="182"/>
                    <a:pt x="299" y="182"/>
                    <a:pt x="299" y="182"/>
                  </a:cubicBezTo>
                  <a:cubicBezTo>
                    <a:pt x="299" y="182"/>
                    <a:pt x="299" y="182"/>
                    <a:pt x="299" y="182"/>
                  </a:cubicBezTo>
                  <a:cubicBezTo>
                    <a:pt x="301" y="178"/>
                    <a:pt x="301" y="178"/>
                    <a:pt x="301" y="178"/>
                  </a:cubicBezTo>
                  <a:cubicBezTo>
                    <a:pt x="301" y="178"/>
                    <a:pt x="301" y="178"/>
                    <a:pt x="301" y="178"/>
                  </a:cubicBezTo>
                  <a:cubicBezTo>
                    <a:pt x="301" y="178"/>
                    <a:pt x="301" y="178"/>
                    <a:pt x="301" y="178"/>
                  </a:cubicBezTo>
                  <a:cubicBezTo>
                    <a:pt x="301" y="178"/>
                    <a:pt x="301" y="177"/>
                    <a:pt x="301" y="177"/>
                  </a:cubicBezTo>
                  <a:cubicBezTo>
                    <a:pt x="301" y="177"/>
                    <a:pt x="301" y="177"/>
                    <a:pt x="301" y="177"/>
                  </a:cubicBezTo>
                  <a:cubicBezTo>
                    <a:pt x="301" y="177"/>
                    <a:pt x="301" y="177"/>
                    <a:pt x="301" y="177"/>
                  </a:cubicBezTo>
                  <a:cubicBezTo>
                    <a:pt x="302" y="173"/>
                    <a:pt x="302" y="173"/>
                    <a:pt x="302" y="173"/>
                  </a:cubicBezTo>
                  <a:cubicBezTo>
                    <a:pt x="302" y="173"/>
                    <a:pt x="302" y="173"/>
                    <a:pt x="302" y="173"/>
                  </a:cubicBezTo>
                  <a:cubicBezTo>
                    <a:pt x="302" y="172"/>
                    <a:pt x="303" y="172"/>
                    <a:pt x="304" y="172"/>
                  </a:cubicBezTo>
                  <a:cubicBezTo>
                    <a:pt x="304" y="172"/>
                    <a:pt x="304" y="172"/>
                    <a:pt x="304" y="172"/>
                  </a:cubicBezTo>
                  <a:cubicBezTo>
                    <a:pt x="304" y="172"/>
                    <a:pt x="304" y="172"/>
                    <a:pt x="304" y="171"/>
                  </a:cubicBezTo>
                  <a:cubicBezTo>
                    <a:pt x="304" y="171"/>
                    <a:pt x="304" y="171"/>
                    <a:pt x="304" y="171"/>
                  </a:cubicBezTo>
                  <a:cubicBezTo>
                    <a:pt x="304" y="171"/>
                    <a:pt x="304" y="171"/>
                    <a:pt x="304" y="171"/>
                  </a:cubicBezTo>
                  <a:cubicBezTo>
                    <a:pt x="305" y="168"/>
                    <a:pt x="305" y="168"/>
                    <a:pt x="305" y="168"/>
                  </a:cubicBezTo>
                  <a:cubicBezTo>
                    <a:pt x="305" y="168"/>
                    <a:pt x="305" y="168"/>
                    <a:pt x="305" y="168"/>
                  </a:cubicBezTo>
                  <a:cubicBezTo>
                    <a:pt x="305" y="168"/>
                    <a:pt x="305" y="167"/>
                    <a:pt x="305" y="167"/>
                  </a:cubicBezTo>
                  <a:cubicBezTo>
                    <a:pt x="305" y="167"/>
                    <a:pt x="305" y="167"/>
                    <a:pt x="305" y="166"/>
                  </a:cubicBezTo>
                  <a:cubicBezTo>
                    <a:pt x="305" y="166"/>
                    <a:pt x="305" y="166"/>
                    <a:pt x="305" y="166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1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59"/>
                    <a:pt x="304" y="159"/>
                    <a:pt x="304" y="159"/>
                  </a:cubicBezTo>
                  <a:cubicBezTo>
                    <a:pt x="304" y="159"/>
                    <a:pt x="304" y="159"/>
                    <a:pt x="304" y="159"/>
                  </a:cubicBezTo>
                  <a:cubicBezTo>
                    <a:pt x="305" y="156"/>
                    <a:pt x="305" y="156"/>
                    <a:pt x="305" y="156"/>
                  </a:cubicBezTo>
                  <a:cubicBezTo>
                    <a:pt x="305" y="156"/>
                    <a:pt x="305" y="156"/>
                    <a:pt x="305" y="156"/>
                  </a:cubicBezTo>
                  <a:cubicBezTo>
                    <a:pt x="306" y="155"/>
                    <a:pt x="307" y="155"/>
                    <a:pt x="308" y="155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1"/>
                    <a:pt x="309" y="151"/>
                    <a:pt x="308" y="151"/>
                  </a:cubicBezTo>
                  <a:cubicBezTo>
                    <a:pt x="308" y="151"/>
                    <a:pt x="308" y="150"/>
                    <a:pt x="308" y="150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8" y="150"/>
                    <a:pt x="308" y="149"/>
                    <a:pt x="308" y="149"/>
                  </a:cubicBezTo>
                  <a:cubicBezTo>
                    <a:pt x="308" y="149"/>
                    <a:pt x="308" y="149"/>
                    <a:pt x="308" y="149"/>
                  </a:cubicBezTo>
                  <a:cubicBezTo>
                    <a:pt x="308" y="149"/>
                    <a:pt x="308" y="149"/>
                    <a:pt x="308" y="149"/>
                  </a:cubicBezTo>
                  <a:cubicBezTo>
                    <a:pt x="310" y="146"/>
                    <a:pt x="310" y="146"/>
                    <a:pt x="310" y="146"/>
                  </a:cubicBezTo>
                  <a:cubicBezTo>
                    <a:pt x="310" y="146"/>
                    <a:pt x="310" y="146"/>
                    <a:pt x="310" y="146"/>
                  </a:cubicBezTo>
                  <a:cubicBezTo>
                    <a:pt x="310" y="146"/>
                    <a:pt x="310" y="146"/>
                    <a:pt x="310" y="146"/>
                  </a:cubicBezTo>
                  <a:cubicBezTo>
                    <a:pt x="310" y="145"/>
                    <a:pt x="310" y="145"/>
                    <a:pt x="310" y="145"/>
                  </a:cubicBezTo>
                  <a:cubicBezTo>
                    <a:pt x="310" y="145"/>
                    <a:pt x="310" y="145"/>
                    <a:pt x="310" y="145"/>
                  </a:cubicBezTo>
                  <a:cubicBezTo>
                    <a:pt x="310" y="145"/>
                    <a:pt x="310" y="145"/>
                    <a:pt x="311" y="145"/>
                  </a:cubicBezTo>
                  <a:cubicBezTo>
                    <a:pt x="311" y="144"/>
                    <a:pt x="311" y="144"/>
                    <a:pt x="311" y="144"/>
                  </a:cubicBezTo>
                  <a:cubicBezTo>
                    <a:pt x="311" y="144"/>
                    <a:pt x="311" y="144"/>
                    <a:pt x="311" y="144"/>
                  </a:cubicBezTo>
                  <a:cubicBezTo>
                    <a:pt x="312" y="141"/>
                    <a:pt x="312" y="141"/>
                    <a:pt x="312" y="141"/>
                  </a:cubicBezTo>
                  <a:cubicBezTo>
                    <a:pt x="312" y="141"/>
                    <a:pt x="312" y="140"/>
                    <a:pt x="312" y="140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12" y="140"/>
                    <a:pt x="312" y="139"/>
                    <a:pt x="312" y="139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3" y="135"/>
                    <a:pt x="313" y="134"/>
                    <a:pt x="313" y="134"/>
                  </a:cubicBezTo>
                  <a:cubicBezTo>
                    <a:pt x="313" y="134"/>
                    <a:pt x="313" y="134"/>
                    <a:pt x="313" y="134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14" y="130"/>
                    <a:pt x="314" y="130"/>
                    <a:pt x="314" y="130"/>
                  </a:cubicBezTo>
                  <a:moveTo>
                    <a:pt x="462" y="95"/>
                  </a:moveTo>
                  <a:cubicBezTo>
                    <a:pt x="462" y="95"/>
                    <a:pt x="462" y="95"/>
                    <a:pt x="462" y="95"/>
                  </a:cubicBezTo>
                  <a:cubicBezTo>
                    <a:pt x="464" y="91"/>
                    <a:pt x="464" y="91"/>
                    <a:pt x="464" y="91"/>
                  </a:cubicBezTo>
                  <a:cubicBezTo>
                    <a:pt x="474" y="95"/>
                    <a:pt x="474" y="95"/>
                    <a:pt x="474" y="95"/>
                  </a:cubicBezTo>
                  <a:cubicBezTo>
                    <a:pt x="474" y="95"/>
                    <a:pt x="474" y="95"/>
                    <a:pt x="474" y="95"/>
                  </a:cubicBezTo>
                  <a:cubicBezTo>
                    <a:pt x="478" y="96"/>
                    <a:pt x="478" y="96"/>
                    <a:pt x="478" y="96"/>
                  </a:cubicBezTo>
                  <a:cubicBezTo>
                    <a:pt x="462" y="137"/>
                    <a:pt x="462" y="137"/>
                    <a:pt x="462" y="137"/>
                  </a:cubicBezTo>
                  <a:cubicBezTo>
                    <a:pt x="462" y="137"/>
                    <a:pt x="462" y="137"/>
                    <a:pt x="462" y="137"/>
                  </a:cubicBezTo>
                  <a:cubicBezTo>
                    <a:pt x="472" y="144"/>
                    <a:pt x="477" y="157"/>
                    <a:pt x="475" y="169"/>
                  </a:cubicBezTo>
                  <a:cubicBezTo>
                    <a:pt x="475" y="169"/>
                    <a:pt x="475" y="169"/>
                    <a:pt x="475" y="169"/>
                  </a:cubicBezTo>
                  <a:cubicBezTo>
                    <a:pt x="475" y="169"/>
                    <a:pt x="475" y="169"/>
                    <a:pt x="475" y="169"/>
                  </a:cubicBezTo>
                  <a:cubicBezTo>
                    <a:pt x="475" y="169"/>
                    <a:pt x="475" y="169"/>
                    <a:pt x="475" y="169"/>
                  </a:cubicBezTo>
                  <a:cubicBezTo>
                    <a:pt x="475" y="169"/>
                    <a:pt x="475" y="169"/>
                    <a:pt x="475" y="169"/>
                  </a:cubicBezTo>
                  <a:cubicBezTo>
                    <a:pt x="475" y="169"/>
                    <a:pt x="475" y="169"/>
                    <a:pt x="475" y="169"/>
                  </a:cubicBezTo>
                  <a:cubicBezTo>
                    <a:pt x="475" y="169"/>
                    <a:pt x="475" y="169"/>
                    <a:pt x="475" y="169"/>
                  </a:cubicBezTo>
                  <a:cubicBezTo>
                    <a:pt x="474" y="171"/>
                    <a:pt x="474" y="172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73" y="174"/>
                    <a:pt x="473" y="174"/>
                    <a:pt x="473" y="174"/>
                  </a:cubicBezTo>
                  <a:cubicBezTo>
                    <a:pt x="468" y="186"/>
                    <a:pt x="456" y="194"/>
                    <a:pt x="444" y="194"/>
                  </a:cubicBezTo>
                  <a:cubicBezTo>
                    <a:pt x="444" y="194"/>
                    <a:pt x="444" y="194"/>
                    <a:pt x="444" y="194"/>
                  </a:cubicBezTo>
                  <a:cubicBezTo>
                    <a:pt x="444" y="194"/>
                    <a:pt x="444" y="194"/>
                    <a:pt x="444" y="194"/>
                  </a:cubicBezTo>
                  <a:cubicBezTo>
                    <a:pt x="444" y="194"/>
                    <a:pt x="444" y="194"/>
                    <a:pt x="444" y="194"/>
                  </a:cubicBezTo>
                  <a:cubicBezTo>
                    <a:pt x="444" y="194"/>
                    <a:pt x="444" y="194"/>
                    <a:pt x="444" y="194"/>
                  </a:cubicBezTo>
                  <a:cubicBezTo>
                    <a:pt x="440" y="194"/>
                    <a:pt x="437" y="193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3" y="192"/>
                  </a:cubicBezTo>
                  <a:cubicBezTo>
                    <a:pt x="433" y="192"/>
                    <a:pt x="433" y="192"/>
                    <a:pt x="432" y="192"/>
                  </a:cubicBezTo>
                  <a:cubicBezTo>
                    <a:pt x="432" y="192"/>
                    <a:pt x="432" y="192"/>
                    <a:pt x="432" y="192"/>
                  </a:cubicBezTo>
                  <a:cubicBezTo>
                    <a:pt x="432" y="192"/>
                    <a:pt x="432" y="192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2" y="191"/>
                    <a:pt x="432" y="191"/>
                    <a:pt x="432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191"/>
                    <a:pt x="430" y="191"/>
                    <a:pt x="430" y="191"/>
                  </a:cubicBezTo>
                  <a:cubicBezTo>
                    <a:pt x="430" y="191"/>
                    <a:pt x="430" y="191"/>
                    <a:pt x="430" y="191"/>
                  </a:cubicBezTo>
                  <a:cubicBezTo>
                    <a:pt x="430" y="191"/>
                    <a:pt x="430" y="191"/>
                    <a:pt x="430" y="191"/>
                  </a:cubicBezTo>
                  <a:cubicBezTo>
                    <a:pt x="430" y="191"/>
                    <a:pt x="430" y="191"/>
                    <a:pt x="430" y="191"/>
                  </a:cubicBezTo>
                  <a:cubicBezTo>
                    <a:pt x="430" y="191"/>
                    <a:pt x="430" y="191"/>
                    <a:pt x="430" y="191"/>
                  </a:cubicBezTo>
                  <a:cubicBezTo>
                    <a:pt x="430" y="191"/>
                    <a:pt x="430" y="191"/>
                    <a:pt x="430" y="191"/>
                  </a:cubicBezTo>
                  <a:cubicBezTo>
                    <a:pt x="430" y="191"/>
                    <a:pt x="430" y="191"/>
                    <a:pt x="430" y="191"/>
                  </a:cubicBezTo>
                  <a:cubicBezTo>
                    <a:pt x="430" y="191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30" y="190"/>
                    <a:pt x="430" y="190"/>
                    <a:pt x="430" y="190"/>
                  </a:cubicBezTo>
                  <a:cubicBezTo>
                    <a:pt x="416" y="183"/>
                    <a:pt x="409" y="166"/>
                    <a:pt x="415" y="151"/>
                  </a:cubicBezTo>
                  <a:cubicBezTo>
                    <a:pt x="420" y="139"/>
                    <a:pt x="432" y="131"/>
                    <a:pt x="444" y="131"/>
                  </a:cubicBezTo>
                  <a:cubicBezTo>
                    <a:pt x="446" y="131"/>
                    <a:pt x="447" y="131"/>
                    <a:pt x="448" y="132"/>
                  </a:cubicBezTo>
                  <a:cubicBezTo>
                    <a:pt x="449" y="130"/>
                    <a:pt x="449" y="130"/>
                    <a:pt x="449" y="130"/>
                  </a:cubicBezTo>
                  <a:cubicBezTo>
                    <a:pt x="449" y="130"/>
                    <a:pt x="449" y="130"/>
                    <a:pt x="449" y="130"/>
                  </a:cubicBezTo>
                  <a:cubicBezTo>
                    <a:pt x="449" y="129"/>
                    <a:pt x="449" y="129"/>
                    <a:pt x="449" y="129"/>
                  </a:cubicBezTo>
                  <a:cubicBezTo>
                    <a:pt x="449" y="129"/>
                    <a:pt x="449" y="129"/>
                    <a:pt x="449" y="129"/>
                  </a:cubicBezTo>
                  <a:cubicBezTo>
                    <a:pt x="457" y="110"/>
                    <a:pt x="457" y="110"/>
                    <a:pt x="457" y="110"/>
                  </a:cubicBezTo>
                  <a:cubicBezTo>
                    <a:pt x="462" y="96"/>
                    <a:pt x="462" y="96"/>
                    <a:pt x="462" y="96"/>
                  </a:cubicBezTo>
                  <a:cubicBezTo>
                    <a:pt x="462" y="96"/>
                    <a:pt x="462" y="96"/>
                    <a:pt x="462" y="96"/>
                  </a:cubicBezTo>
                  <a:cubicBezTo>
                    <a:pt x="462" y="95"/>
                    <a:pt x="462" y="95"/>
                    <a:pt x="462" y="95"/>
                  </a:cubicBezTo>
                  <a:moveTo>
                    <a:pt x="432" y="78"/>
                  </a:moveTo>
                  <a:cubicBezTo>
                    <a:pt x="432" y="78"/>
                    <a:pt x="432" y="78"/>
                    <a:pt x="432" y="78"/>
                  </a:cubicBezTo>
                  <a:cubicBezTo>
                    <a:pt x="434" y="78"/>
                    <a:pt x="434" y="78"/>
                    <a:pt x="434" y="78"/>
                  </a:cubicBezTo>
                  <a:cubicBezTo>
                    <a:pt x="437" y="98"/>
                    <a:pt x="437" y="98"/>
                    <a:pt x="437" y="98"/>
                  </a:cubicBezTo>
                  <a:cubicBezTo>
                    <a:pt x="443" y="98"/>
                    <a:pt x="448" y="99"/>
                    <a:pt x="450" y="99"/>
                  </a:cubicBezTo>
                  <a:cubicBezTo>
                    <a:pt x="450" y="99"/>
                    <a:pt x="450" y="99"/>
                    <a:pt x="450" y="99"/>
                  </a:cubicBezTo>
                  <a:cubicBezTo>
                    <a:pt x="450" y="99"/>
                    <a:pt x="450" y="99"/>
                    <a:pt x="450" y="99"/>
                  </a:cubicBezTo>
                  <a:cubicBezTo>
                    <a:pt x="450" y="99"/>
                    <a:pt x="450" y="99"/>
                    <a:pt x="450" y="99"/>
                  </a:cubicBezTo>
                  <a:cubicBezTo>
                    <a:pt x="450" y="99"/>
                    <a:pt x="450" y="99"/>
                    <a:pt x="450" y="99"/>
                  </a:cubicBezTo>
                  <a:cubicBezTo>
                    <a:pt x="450" y="99"/>
                    <a:pt x="450" y="99"/>
                    <a:pt x="450" y="99"/>
                  </a:cubicBezTo>
                  <a:cubicBezTo>
                    <a:pt x="450" y="99"/>
                    <a:pt x="450" y="99"/>
                    <a:pt x="450" y="99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0"/>
                    <a:pt x="451" y="100"/>
                    <a:pt x="451" y="100"/>
                  </a:cubicBezTo>
                  <a:cubicBezTo>
                    <a:pt x="451" y="102"/>
                    <a:pt x="451" y="102"/>
                    <a:pt x="451" y="102"/>
                  </a:cubicBezTo>
                  <a:cubicBezTo>
                    <a:pt x="451" y="103"/>
                    <a:pt x="443" y="104"/>
                    <a:pt x="432" y="104"/>
                  </a:cubicBezTo>
                  <a:cubicBezTo>
                    <a:pt x="422" y="104"/>
                    <a:pt x="414" y="103"/>
                    <a:pt x="414" y="102"/>
                  </a:cubicBezTo>
                  <a:cubicBezTo>
                    <a:pt x="414" y="100"/>
                    <a:pt x="414" y="100"/>
                    <a:pt x="414" y="100"/>
                  </a:cubicBezTo>
                  <a:cubicBezTo>
                    <a:pt x="414" y="100"/>
                    <a:pt x="414" y="100"/>
                    <a:pt x="414" y="100"/>
                  </a:cubicBezTo>
                  <a:cubicBezTo>
                    <a:pt x="414" y="100"/>
                    <a:pt x="414" y="100"/>
                    <a:pt x="414" y="100"/>
                  </a:cubicBezTo>
                  <a:cubicBezTo>
                    <a:pt x="414" y="100"/>
                    <a:pt x="414" y="100"/>
                    <a:pt x="414" y="100"/>
                  </a:cubicBezTo>
                  <a:cubicBezTo>
                    <a:pt x="414" y="99"/>
                    <a:pt x="420" y="98"/>
                    <a:pt x="428" y="98"/>
                  </a:cubicBezTo>
                  <a:cubicBezTo>
                    <a:pt x="431" y="78"/>
                    <a:pt x="431" y="78"/>
                    <a:pt x="431" y="78"/>
                  </a:cubicBezTo>
                  <a:cubicBezTo>
                    <a:pt x="432" y="78"/>
                    <a:pt x="432" y="78"/>
                    <a:pt x="432" y="78"/>
                  </a:cubicBezTo>
                  <a:moveTo>
                    <a:pt x="342" y="46"/>
                  </a:moveTo>
                  <a:cubicBezTo>
                    <a:pt x="342" y="40"/>
                    <a:pt x="342" y="40"/>
                    <a:pt x="342" y="40"/>
                  </a:cubicBezTo>
                  <a:cubicBezTo>
                    <a:pt x="398" y="39"/>
                    <a:pt x="398" y="39"/>
                    <a:pt x="398" y="39"/>
                  </a:cubicBezTo>
                  <a:cubicBezTo>
                    <a:pt x="399" y="86"/>
                    <a:pt x="399" y="86"/>
                    <a:pt x="399" y="86"/>
                  </a:cubicBezTo>
                  <a:cubicBezTo>
                    <a:pt x="401" y="87"/>
                    <a:pt x="402" y="88"/>
                    <a:pt x="403" y="90"/>
                  </a:cubicBezTo>
                  <a:cubicBezTo>
                    <a:pt x="405" y="92"/>
                    <a:pt x="403" y="96"/>
                    <a:pt x="399" y="99"/>
                  </a:cubicBezTo>
                  <a:cubicBezTo>
                    <a:pt x="400" y="101"/>
                    <a:pt x="401" y="103"/>
                    <a:pt x="403" y="107"/>
                  </a:cubicBezTo>
                  <a:cubicBezTo>
                    <a:pt x="403" y="107"/>
                    <a:pt x="403" y="107"/>
                    <a:pt x="404" y="107"/>
                  </a:cubicBezTo>
                  <a:cubicBezTo>
                    <a:pt x="403" y="101"/>
                    <a:pt x="403" y="96"/>
                    <a:pt x="404" y="92"/>
                  </a:cubicBezTo>
                  <a:cubicBezTo>
                    <a:pt x="404" y="92"/>
                    <a:pt x="404" y="92"/>
                    <a:pt x="404" y="92"/>
                  </a:cubicBezTo>
                  <a:cubicBezTo>
                    <a:pt x="404" y="92"/>
                    <a:pt x="404" y="92"/>
                    <a:pt x="404" y="92"/>
                  </a:cubicBezTo>
                  <a:cubicBezTo>
                    <a:pt x="404" y="91"/>
                    <a:pt x="405" y="90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5" y="89"/>
                    <a:pt x="405" y="89"/>
                    <a:pt x="405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89"/>
                    <a:pt x="406" y="89"/>
                  </a:cubicBezTo>
                  <a:cubicBezTo>
                    <a:pt x="406" y="89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6" y="90"/>
                    <a:pt x="406" y="90"/>
                    <a:pt x="406" y="90"/>
                  </a:cubicBezTo>
                  <a:cubicBezTo>
                    <a:pt x="409" y="92"/>
                    <a:pt x="410" y="101"/>
                    <a:pt x="410" y="110"/>
                  </a:cubicBezTo>
                  <a:cubicBezTo>
                    <a:pt x="413" y="112"/>
                    <a:pt x="414" y="114"/>
                    <a:pt x="414" y="116"/>
                  </a:cubicBezTo>
                  <a:cubicBezTo>
                    <a:pt x="418" y="121"/>
                    <a:pt x="415" y="125"/>
                    <a:pt x="415" y="125"/>
                  </a:cubicBezTo>
                  <a:cubicBezTo>
                    <a:pt x="415" y="127"/>
                    <a:pt x="414" y="128"/>
                    <a:pt x="412" y="129"/>
                  </a:cubicBezTo>
                  <a:cubicBezTo>
                    <a:pt x="414" y="135"/>
                    <a:pt x="415" y="140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1"/>
                    <a:pt x="415" y="141"/>
                    <a:pt x="415" y="141"/>
                  </a:cubicBezTo>
                  <a:cubicBezTo>
                    <a:pt x="415" y="142"/>
                    <a:pt x="415" y="142"/>
                    <a:pt x="414" y="142"/>
                  </a:cubicBezTo>
                  <a:cubicBezTo>
                    <a:pt x="414" y="142"/>
                    <a:pt x="414" y="142"/>
                    <a:pt x="414" y="142"/>
                  </a:cubicBezTo>
                  <a:cubicBezTo>
                    <a:pt x="414" y="142"/>
                    <a:pt x="412" y="140"/>
                    <a:pt x="411" y="137"/>
                  </a:cubicBezTo>
                  <a:cubicBezTo>
                    <a:pt x="411" y="140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1" y="142"/>
                    <a:pt x="411" y="142"/>
                    <a:pt x="411" y="142"/>
                  </a:cubicBezTo>
                  <a:cubicBezTo>
                    <a:pt x="410" y="143"/>
                    <a:pt x="410" y="143"/>
                    <a:pt x="410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3"/>
                    <a:pt x="409" y="143"/>
                    <a:pt x="409" y="143"/>
                  </a:cubicBezTo>
                  <a:cubicBezTo>
                    <a:pt x="409" y="142"/>
                    <a:pt x="408" y="141"/>
                    <a:pt x="408" y="139"/>
                  </a:cubicBezTo>
                  <a:cubicBezTo>
                    <a:pt x="408" y="139"/>
                    <a:pt x="408" y="139"/>
                    <a:pt x="408" y="139"/>
                  </a:cubicBezTo>
                  <a:cubicBezTo>
                    <a:pt x="408" y="137"/>
                    <a:pt x="407" y="135"/>
                    <a:pt x="407" y="133"/>
                  </a:cubicBezTo>
                  <a:cubicBezTo>
                    <a:pt x="407" y="132"/>
                    <a:pt x="407" y="132"/>
                    <a:pt x="407" y="131"/>
                  </a:cubicBezTo>
                  <a:cubicBezTo>
                    <a:pt x="400" y="134"/>
                    <a:pt x="390" y="135"/>
                    <a:pt x="381" y="135"/>
                  </a:cubicBezTo>
                  <a:cubicBezTo>
                    <a:pt x="365" y="135"/>
                    <a:pt x="348" y="131"/>
                    <a:pt x="346" y="124"/>
                  </a:cubicBezTo>
                  <a:cubicBezTo>
                    <a:pt x="345" y="123"/>
                    <a:pt x="345" y="122"/>
                    <a:pt x="345" y="121"/>
                  </a:cubicBezTo>
                  <a:cubicBezTo>
                    <a:pt x="345" y="121"/>
                    <a:pt x="345" y="121"/>
                    <a:pt x="345" y="121"/>
                  </a:cubicBezTo>
                  <a:cubicBezTo>
                    <a:pt x="317" y="116"/>
                    <a:pt x="317" y="116"/>
                    <a:pt x="317" y="116"/>
                  </a:cubicBezTo>
                  <a:cubicBezTo>
                    <a:pt x="331" y="44"/>
                    <a:pt x="331" y="44"/>
                    <a:pt x="331" y="44"/>
                  </a:cubicBezTo>
                  <a:cubicBezTo>
                    <a:pt x="342" y="46"/>
                    <a:pt x="342" y="46"/>
                    <a:pt x="342" y="46"/>
                  </a:cubicBezTo>
                  <a:moveTo>
                    <a:pt x="164" y="48"/>
                  </a:moveTo>
                  <a:cubicBezTo>
                    <a:pt x="186" y="38"/>
                    <a:pt x="186" y="38"/>
                    <a:pt x="186" y="38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8" y="50"/>
                    <a:pt x="238" y="50"/>
                    <a:pt x="238" y="50"/>
                  </a:cubicBezTo>
                  <a:cubicBezTo>
                    <a:pt x="238" y="50"/>
                    <a:pt x="238" y="50"/>
                    <a:pt x="238" y="50"/>
                  </a:cubicBezTo>
                  <a:cubicBezTo>
                    <a:pt x="247" y="53"/>
                    <a:pt x="247" y="53"/>
                    <a:pt x="247" y="53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21" y="96"/>
                    <a:pt x="221" y="96"/>
                    <a:pt x="221" y="96"/>
                  </a:cubicBezTo>
                  <a:cubicBezTo>
                    <a:pt x="221" y="96"/>
                    <a:pt x="221" y="96"/>
                    <a:pt x="221" y="96"/>
                  </a:cubicBezTo>
                  <a:cubicBezTo>
                    <a:pt x="221" y="96"/>
                    <a:pt x="221" y="96"/>
                    <a:pt x="221" y="96"/>
                  </a:cubicBezTo>
                  <a:cubicBezTo>
                    <a:pt x="221" y="96"/>
                    <a:pt x="221" y="96"/>
                    <a:pt x="221" y="96"/>
                  </a:cubicBezTo>
                  <a:cubicBezTo>
                    <a:pt x="221" y="96"/>
                    <a:pt x="221" y="96"/>
                    <a:pt x="221" y="96"/>
                  </a:cubicBezTo>
                  <a:cubicBezTo>
                    <a:pt x="221" y="98"/>
                    <a:pt x="217" y="100"/>
                    <a:pt x="210" y="101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18" y="122"/>
                    <a:pt x="218" y="122"/>
                    <a:pt x="218" y="122"/>
                  </a:cubicBezTo>
                  <a:cubicBezTo>
                    <a:pt x="176" y="106"/>
                    <a:pt x="176" y="106"/>
                    <a:pt x="176" y="106"/>
                  </a:cubicBezTo>
                  <a:cubicBezTo>
                    <a:pt x="176" y="106"/>
                    <a:pt x="176" y="106"/>
                    <a:pt x="176" y="107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101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5"/>
                    <a:pt x="122" y="85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79"/>
                    <a:pt x="122" y="79"/>
                    <a:pt x="122" y="79"/>
                  </a:cubicBezTo>
                  <a:cubicBezTo>
                    <a:pt x="122" y="77"/>
                    <a:pt x="124" y="74"/>
                    <a:pt x="127" y="74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6" y="86"/>
                    <a:pt x="167" y="86"/>
                    <a:pt x="167" y="86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48"/>
                    <a:pt x="164" y="48"/>
                    <a:pt x="164" y="48"/>
                  </a:cubicBezTo>
                  <a:moveTo>
                    <a:pt x="105" y="11"/>
                  </a:moveTo>
                  <a:cubicBezTo>
                    <a:pt x="112" y="11"/>
                    <a:pt x="118" y="8"/>
                    <a:pt x="118" y="8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3" y="29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3" y="25"/>
                  </a:cubicBezTo>
                  <a:cubicBezTo>
                    <a:pt x="45" y="25"/>
                    <a:pt x="52" y="24"/>
                    <a:pt x="58" y="21"/>
                  </a:cubicBezTo>
                  <a:cubicBezTo>
                    <a:pt x="62" y="18"/>
                    <a:pt x="69" y="14"/>
                    <a:pt x="74" y="14"/>
                  </a:cubicBezTo>
                  <a:cubicBezTo>
                    <a:pt x="76" y="14"/>
                    <a:pt x="78" y="14"/>
                    <a:pt x="79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1" y="14"/>
                    <a:pt x="82" y="13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7" y="11"/>
                    <a:pt x="89" y="10"/>
                    <a:pt x="91" y="10"/>
                  </a:cubicBezTo>
                  <a:cubicBezTo>
                    <a:pt x="95" y="10"/>
                    <a:pt x="99" y="11"/>
                    <a:pt x="103" y="11"/>
                  </a:cubicBezTo>
                  <a:cubicBezTo>
                    <a:pt x="103" y="11"/>
                    <a:pt x="104" y="11"/>
                    <a:pt x="105" y="11"/>
                  </a:cubicBezTo>
                  <a:moveTo>
                    <a:pt x="5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0" y="393"/>
                    <a:pt x="170" y="393"/>
                    <a:pt x="170" y="393"/>
                  </a:cubicBezTo>
                  <a:cubicBezTo>
                    <a:pt x="181" y="400"/>
                    <a:pt x="195" y="406"/>
                    <a:pt x="211" y="409"/>
                  </a:cubicBezTo>
                  <a:cubicBezTo>
                    <a:pt x="241" y="415"/>
                    <a:pt x="273" y="446"/>
                    <a:pt x="271" y="482"/>
                  </a:cubicBezTo>
                  <a:cubicBezTo>
                    <a:pt x="273" y="461"/>
                    <a:pt x="292" y="429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1" y="421"/>
                    <a:pt x="331" y="421"/>
                  </a:cubicBezTo>
                  <a:cubicBezTo>
                    <a:pt x="331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2" y="421"/>
                    <a:pt x="332" y="421"/>
                    <a:pt x="332" y="421"/>
                  </a:cubicBezTo>
                  <a:cubicBezTo>
                    <a:pt x="337" y="420"/>
                    <a:pt x="343" y="420"/>
                    <a:pt x="349" y="420"/>
                  </a:cubicBezTo>
                  <a:cubicBezTo>
                    <a:pt x="352" y="420"/>
                    <a:pt x="356" y="420"/>
                    <a:pt x="359" y="420"/>
                  </a:cubicBezTo>
                  <a:cubicBezTo>
                    <a:pt x="359" y="420"/>
                    <a:pt x="359" y="420"/>
                    <a:pt x="359" y="420"/>
                  </a:cubicBezTo>
                  <a:cubicBezTo>
                    <a:pt x="360" y="420"/>
                    <a:pt x="360" y="420"/>
                    <a:pt x="360" y="420"/>
                  </a:cubicBezTo>
                  <a:cubicBezTo>
                    <a:pt x="363" y="421"/>
                    <a:pt x="366" y="421"/>
                    <a:pt x="370" y="421"/>
                  </a:cubicBezTo>
                  <a:cubicBezTo>
                    <a:pt x="370" y="421"/>
                    <a:pt x="370" y="421"/>
                    <a:pt x="370" y="421"/>
                  </a:cubicBezTo>
                  <a:cubicBezTo>
                    <a:pt x="370" y="421"/>
                    <a:pt x="370" y="421"/>
                    <a:pt x="370" y="421"/>
                  </a:cubicBezTo>
                  <a:cubicBezTo>
                    <a:pt x="378" y="421"/>
                    <a:pt x="386" y="420"/>
                    <a:pt x="393" y="418"/>
                  </a:cubicBezTo>
                  <a:cubicBezTo>
                    <a:pt x="567" y="0"/>
                    <a:pt x="567" y="0"/>
                    <a:pt x="5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A7BFC9E-EC42-8892-B344-212274C39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076" y="1912938"/>
              <a:ext cx="168275" cy="868363"/>
            </a:xfrm>
            <a:custGeom>
              <a:avLst/>
              <a:gdLst>
                <a:gd name="T0" fmla="*/ 14 w 106"/>
                <a:gd name="T1" fmla="*/ 547 h 547"/>
                <a:gd name="T2" fmla="*/ 0 w 106"/>
                <a:gd name="T3" fmla="*/ 547 h 547"/>
                <a:gd name="T4" fmla="*/ 85 w 106"/>
                <a:gd name="T5" fmla="*/ 0 h 547"/>
                <a:gd name="T6" fmla="*/ 106 w 106"/>
                <a:gd name="T7" fmla="*/ 7 h 547"/>
                <a:gd name="T8" fmla="*/ 14 w 106"/>
                <a:gd name="T9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547">
                  <a:moveTo>
                    <a:pt x="14" y="547"/>
                  </a:moveTo>
                  <a:lnTo>
                    <a:pt x="0" y="547"/>
                  </a:lnTo>
                  <a:lnTo>
                    <a:pt x="85" y="0"/>
                  </a:lnTo>
                  <a:lnTo>
                    <a:pt x="106" y="7"/>
                  </a:lnTo>
                  <a:lnTo>
                    <a:pt x="14" y="547"/>
                  </a:lnTo>
                  <a:close/>
                </a:path>
              </a:pathLst>
            </a:custGeom>
            <a:solidFill>
              <a:srgbClr val="643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A87F8B1F-B91B-A942-F52E-081C15CF0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076" y="1912938"/>
              <a:ext cx="168275" cy="868363"/>
            </a:xfrm>
            <a:custGeom>
              <a:avLst/>
              <a:gdLst>
                <a:gd name="T0" fmla="*/ 14 w 106"/>
                <a:gd name="T1" fmla="*/ 547 h 547"/>
                <a:gd name="T2" fmla="*/ 0 w 106"/>
                <a:gd name="T3" fmla="*/ 547 h 547"/>
                <a:gd name="T4" fmla="*/ 85 w 106"/>
                <a:gd name="T5" fmla="*/ 0 h 547"/>
                <a:gd name="T6" fmla="*/ 106 w 106"/>
                <a:gd name="T7" fmla="*/ 7 h 547"/>
                <a:gd name="T8" fmla="*/ 14 w 106"/>
                <a:gd name="T9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547">
                  <a:moveTo>
                    <a:pt x="14" y="547"/>
                  </a:moveTo>
                  <a:lnTo>
                    <a:pt x="0" y="547"/>
                  </a:lnTo>
                  <a:lnTo>
                    <a:pt x="85" y="0"/>
                  </a:lnTo>
                  <a:lnTo>
                    <a:pt x="106" y="7"/>
                  </a:lnTo>
                  <a:lnTo>
                    <a:pt x="14" y="5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56433C4D-949B-9968-3FAC-78F62C964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1924051"/>
              <a:ext cx="146050" cy="835025"/>
            </a:xfrm>
            <a:custGeom>
              <a:avLst/>
              <a:gdLst>
                <a:gd name="T0" fmla="*/ 7 w 92"/>
                <a:gd name="T1" fmla="*/ 526 h 526"/>
                <a:gd name="T2" fmla="*/ 92 w 92"/>
                <a:gd name="T3" fmla="*/ 7 h 526"/>
                <a:gd name="T4" fmla="*/ 78 w 92"/>
                <a:gd name="T5" fmla="*/ 0 h 526"/>
                <a:gd name="T6" fmla="*/ 71 w 92"/>
                <a:gd name="T7" fmla="*/ 36 h 526"/>
                <a:gd name="T8" fmla="*/ 78 w 92"/>
                <a:gd name="T9" fmla="*/ 36 h 526"/>
                <a:gd name="T10" fmla="*/ 0 w 92"/>
                <a:gd name="T11" fmla="*/ 518 h 526"/>
                <a:gd name="T12" fmla="*/ 7 w 92"/>
                <a:gd name="T1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526">
                  <a:moveTo>
                    <a:pt x="7" y="526"/>
                  </a:moveTo>
                  <a:lnTo>
                    <a:pt x="92" y="7"/>
                  </a:lnTo>
                  <a:lnTo>
                    <a:pt x="78" y="0"/>
                  </a:lnTo>
                  <a:lnTo>
                    <a:pt x="71" y="36"/>
                  </a:lnTo>
                  <a:lnTo>
                    <a:pt x="78" y="36"/>
                  </a:lnTo>
                  <a:lnTo>
                    <a:pt x="0" y="518"/>
                  </a:lnTo>
                  <a:lnTo>
                    <a:pt x="7" y="526"/>
                  </a:lnTo>
                  <a:close/>
                </a:path>
              </a:pathLst>
            </a:custGeom>
            <a:solidFill>
              <a:srgbClr val="5B3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4393248-DA67-F74A-298B-F71D9162A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1924051"/>
              <a:ext cx="146050" cy="835025"/>
            </a:xfrm>
            <a:custGeom>
              <a:avLst/>
              <a:gdLst>
                <a:gd name="T0" fmla="*/ 7 w 92"/>
                <a:gd name="T1" fmla="*/ 526 h 526"/>
                <a:gd name="T2" fmla="*/ 92 w 92"/>
                <a:gd name="T3" fmla="*/ 7 h 526"/>
                <a:gd name="T4" fmla="*/ 78 w 92"/>
                <a:gd name="T5" fmla="*/ 0 h 526"/>
                <a:gd name="T6" fmla="*/ 71 w 92"/>
                <a:gd name="T7" fmla="*/ 36 h 526"/>
                <a:gd name="T8" fmla="*/ 78 w 92"/>
                <a:gd name="T9" fmla="*/ 36 h 526"/>
                <a:gd name="T10" fmla="*/ 0 w 92"/>
                <a:gd name="T11" fmla="*/ 518 h 526"/>
                <a:gd name="T12" fmla="*/ 7 w 92"/>
                <a:gd name="T1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526">
                  <a:moveTo>
                    <a:pt x="7" y="526"/>
                  </a:moveTo>
                  <a:lnTo>
                    <a:pt x="92" y="7"/>
                  </a:lnTo>
                  <a:lnTo>
                    <a:pt x="78" y="0"/>
                  </a:lnTo>
                  <a:lnTo>
                    <a:pt x="71" y="36"/>
                  </a:lnTo>
                  <a:lnTo>
                    <a:pt x="78" y="36"/>
                  </a:lnTo>
                  <a:lnTo>
                    <a:pt x="0" y="518"/>
                  </a:lnTo>
                  <a:lnTo>
                    <a:pt x="7" y="5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A4DD9D6B-9AC4-1BA4-A245-F64B4D6FB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2014538"/>
              <a:ext cx="169863" cy="868363"/>
            </a:xfrm>
            <a:custGeom>
              <a:avLst/>
              <a:gdLst>
                <a:gd name="T0" fmla="*/ 22 w 107"/>
                <a:gd name="T1" fmla="*/ 547 h 547"/>
                <a:gd name="T2" fmla="*/ 0 w 107"/>
                <a:gd name="T3" fmla="*/ 540 h 547"/>
                <a:gd name="T4" fmla="*/ 93 w 107"/>
                <a:gd name="T5" fmla="*/ 0 h 547"/>
                <a:gd name="T6" fmla="*/ 107 w 107"/>
                <a:gd name="T7" fmla="*/ 0 h 547"/>
                <a:gd name="T8" fmla="*/ 22 w 107"/>
                <a:gd name="T9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47">
                  <a:moveTo>
                    <a:pt x="22" y="547"/>
                  </a:moveTo>
                  <a:lnTo>
                    <a:pt x="0" y="540"/>
                  </a:lnTo>
                  <a:lnTo>
                    <a:pt x="93" y="0"/>
                  </a:lnTo>
                  <a:lnTo>
                    <a:pt x="107" y="0"/>
                  </a:lnTo>
                  <a:lnTo>
                    <a:pt x="22" y="547"/>
                  </a:lnTo>
                  <a:close/>
                </a:path>
              </a:pathLst>
            </a:custGeom>
            <a:solidFill>
              <a:srgbClr val="643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F305045-026F-885E-B610-ADFC1DD28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2014538"/>
              <a:ext cx="169863" cy="868363"/>
            </a:xfrm>
            <a:custGeom>
              <a:avLst/>
              <a:gdLst>
                <a:gd name="T0" fmla="*/ 22 w 107"/>
                <a:gd name="T1" fmla="*/ 547 h 547"/>
                <a:gd name="T2" fmla="*/ 0 w 107"/>
                <a:gd name="T3" fmla="*/ 540 h 547"/>
                <a:gd name="T4" fmla="*/ 93 w 107"/>
                <a:gd name="T5" fmla="*/ 0 h 547"/>
                <a:gd name="T6" fmla="*/ 107 w 107"/>
                <a:gd name="T7" fmla="*/ 0 h 547"/>
                <a:gd name="T8" fmla="*/ 22 w 107"/>
                <a:gd name="T9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47">
                  <a:moveTo>
                    <a:pt x="22" y="547"/>
                  </a:moveTo>
                  <a:lnTo>
                    <a:pt x="0" y="540"/>
                  </a:lnTo>
                  <a:lnTo>
                    <a:pt x="93" y="0"/>
                  </a:lnTo>
                  <a:lnTo>
                    <a:pt x="107" y="0"/>
                  </a:lnTo>
                  <a:lnTo>
                    <a:pt x="22" y="5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EAEC5A6-6E11-0267-B2FC-27D0A4B5B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088" y="2014538"/>
              <a:ext cx="147638" cy="844550"/>
            </a:xfrm>
            <a:custGeom>
              <a:avLst/>
              <a:gdLst>
                <a:gd name="T0" fmla="*/ 1 w 13"/>
                <a:gd name="T1" fmla="*/ 75 h 75"/>
                <a:gd name="T2" fmla="*/ 13 w 13"/>
                <a:gd name="T3" fmla="*/ 1 h 75"/>
                <a:gd name="T4" fmla="*/ 11 w 13"/>
                <a:gd name="T5" fmla="*/ 0 h 75"/>
                <a:gd name="T6" fmla="*/ 10 w 13"/>
                <a:gd name="T7" fmla="*/ 5 h 75"/>
                <a:gd name="T8" fmla="*/ 11 w 13"/>
                <a:gd name="T9" fmla="*/ 6 h 75"/>
                <a:gd name="T10" fmla="*/ 0 w 13"/>
                <a:gd name="T11" fmla="*/ 75 h 75"/>
                <a:gd name="T12" fmla="*/ 1 w 13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5">
                  <a:moveTo>
                    <a:pt x="1" y="75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</a:path>
              </a:pathLst>
            </a:custGeom>
            <a:solidFill>
              <a:srgbClr val="5B3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EDDCD1D6-0D7B-C3F1-6223-9EF8650F6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1901826"/>
              <a:ext cx="101600" cy="55563"/>
            </a:xfrm>
            <a:custGeom>
              <a:avLst/>
              <a:gdLst>
                <a:gd name="T0" fmla="*/ 9 w 9"/>
                <a:gd name="T1" fmla="*/ 3 h 5"/>
                <a:gd name="T2" fmla="*/ 6 w 9"/>
                <a:gd name="T3" fmla="*/ 5 h 5"/>
                <a:gd name="T4" fmla="*/ 2 w 9"/>
                <a:gd name="T5" fmla="*/ 4 h 5"/>
                <a:gd name="T6" fmla="*/ 0 w 9"/>
                <a:gd name="T7" fmla="*/ 2 h 5"/>
                <a:gd name="T8" fmla="*/ 2 w 9"/>
                <a:gd name="T9" fmla="*/ 0 h 5"/>
                <a:gd name="T10" fmla="*/ 7 w 9"/>
                <a:gd name="T11" fmla="*/ 1 h 5"/>
                <a:gd name="T12" fmla="*/ 9 w 9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8" y="4"/>
                    <a:pt x="7" y="5"/>
                    <a:pt x="6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</a:path>
              </a:pathLst>
            </a:custGeom>
            <a:solidFill>
              <a:srgbClr val="754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E48BA6B3-F266-C218-EFAC-83B53B408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1992313"/>
              <a:ext cx="101600" cy="66675"/>
            </a:xfrm>
            <a:custGeom>
              <a:avLst/>
              <a:gdLst>
                <a:gd name="T0" fmla="*/ 9 w 9"/>
                <a:gd name="T1" fmla="*/ 4 h 6"/>
                <a:gd name="T2" fmla="*/ 7 w 9"/>
                <a:gd name="T3" fmla="*/ 5 h 6"/>
                <a:gd name="T4" fmla="*/ 2 w 9"/>
                <a:gd name="T5" fmla="*/ 5 h 6"/>
                <a:gd name="T6" fmla="*/ 1 w 9"/>
                <a:gd name="T7" fmla="*/ 2 h 6"/>
                <a:gd name="T8" fmla="*/ 3 w 9"/>
                <a:gd name="T9" fmla="*/ 1 h 6"/>
                <a:gd name="T10" fmla="*/ 8 w 9"/>
                <a:gd name="T11" fmla="*/ 1 h 6"/>
                <a:gd name="T12" fmla="*/ 9 w 9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9" y="4"/>
                  </a:moveTo>
                  <a:cubicBezTo>
                    <a:pt x="9" y="5"/>
                    <a:pt x="8" y="6"/>
                    <a:pt x="7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3"/>
                    <a:pt x="9" y="4"/>
                  </a:cubicBezTo>
                </a:path>
              </a:pathLst>
            </a:custGeom>
            <a:solidFill>
              <a:srgbClr val="754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14D2FC4-50B4-C318-C45D-A50510F10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26" y="2735263"/>
              <a:ext cx="100013" cy="68263"/>
            </a:xfrm>
            <a:custGeom>
              <a:avLst/>
              <a:gdLst>
                <a:gd name="T0" fmla="*/ 9 w 9"/>
                <a:gd name="T1" fmla="*/ 4 h 6"/>
                <a:gd name="T2" fmla="*/ 7 w 9"/>
                <a:gd name="T3" fmla="*/ 5 h 6"/>
                <a:gd name="T4" fmla="*/ 2 w 9"/>
                <a:gd name="T5" fmla="*/ 5 h 6"/>
                <a:gd name="T6" fmla="*/ 1 w 9"/>
                <a:gd name="T7" fmla="*/ 2 h 6"/>
                <a:gd name="T8" fmla="*/ 3 w 9"/>
                <a:gd name="T9" fmla="*/ 1 h 6"/>
                <a:gd name="T10" fmla="*/ 8 w 9"/>
                <a:gd name="T11" fmla="*/ 1 h 6"/>
                <a:gd name="T12" fmla="*/ 9 w 9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9" y="4"/>
                  </a:moveTo>
                  <a:cubicBezTo>
                    <a:pt x="9" y="5"/>
                    <a:pt x="8" y="6"/>
                    <a:pt x="7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3"/>
                    <a:pt x="9" y="4"/>
                  </a:cubicBezTo>
                </a:path>
              </a:pathLst>
            </a:custGeom>
            <a:solidFill>
              <a:srgbClr val="754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A83FD28-1054-8274-3D9D-A4BC313F3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6" y="2836863"/>
              <a:ext cx="101600" cy="57150"/>
            </a:xfrm>
            <a:custGeom>
              <a:avLst/>
              <a:gdLst>
                <a:gd name="T0" fmla="*/ 9 w 9"/>
                <a:gd name="T1" fmla="*/ 3 h 5"/>
                <a:gd name="T2" fmla="*/ 7 w 9"/>
                <a:gd name="T3" fmla="*/ 5 h 5"/>
                <a:gd name="T4" fmla="*/ 2 w 9"/>
                <a:gd name="T5" fmla="*/ 4 h 5"/>
                <a:gd name="T6" fmla="*/ 0 w 9"/>
                <a:gd name="T7" fmla="*/ 2 h 5"/>
                <a:gd name="T8" fmla="*/ 3 w 9"/>
                <a:gd name="T9" fmla="*/ 0 h 5"/>
                <a:gd name="T10" fmla="*/ 7 w 9"/>
                <a:gd name="T11" fmla="*/ 1 h 5"/>
                <a:gd name="T12" fmla="*/ 9 w 9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9" y="5"/>
                    <a:pt x="8" y="5"/>
                    <a:pt x="7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754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35245709-D4DB-E126-63D9-55D97EF7A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1935163"/>
              <a:ext cx="552450" cy="923925"/>
            </a:xfrm>
            <a:custGeom>
              <a:avLst/>
              <a:gdLst>
                <a:gd name="T0" fmla="*/ 30 w 49"/>
                <a:gd name="T1" fmla="*/ 46 h 82"/>
                <a:gd name="T2" fmla="*/ 31 w 49"/>
                <a:gd name="T3" fmla="*/ 38 h 82"/>
                <a:gd name="T4" fmla="*/ 46 w 49"/>
                <a:gd name="T5" fmla="*/ 18 h 82"/>
                <a:gd name="T6" fmla="*/ 49 w 49"/>
                <a:gd name="T7" fmla="*/ 6 h 82"/>
                <a:gd name="T8" fmla="*/ 31 w 49"/>
                <a:gd name="T9" fmla="*/ 3 h 82"/>
                <a:gd name="T10" fmla="*/ 31 w 49"/>
                <a:gd name="T11" fmla="*/ 3 h 82"/>
                <a:gd name="T12" fmla="*/ 12 w 49"/>
                <a:gd name="T13" fmla="*/ 0 h 82"/>
                <a:gd name="T14" fmla="*/ 12 w 49"/>
                <a:gd name="T15" fmla="*/ 13 h 82"/>
                <a:gd name="T16" fmla="*/ 19 w 49"/>
                <a:gd name="T17" fmla="*/ 36 h 82"/>
                <a:gd name="T18" fmla="*/ 18 w 49"/>
                <a:gd name="T19" fmla="*/ 44 h 82"/>
                <a:gd name="T20" fmla="*/ 3 w 49"/>
                <a:gd name="T21" fmla="*/ 64 h 82"/>
                <a:gd name="T22" fmla="*/ 0 w 49"/>
                <a:gd name="T23" fmla="*/ 76 h 82"/>
                <a:gd name="T24" fmla="*/ 18 w 49"/>
                <a:gd name="T25" fmla="*/ 79 h 82"/>
                <a:gd name="T26" fmla="*/ 18 w 49"/>
                <a:gd name="T27" fmla="*/ 79 h 82"/>
                <a:gd name="T28" fmla="*/ 37 w 49"/>
                <a:gd name="T29" fmla="*/ 82 h 82"/>
                <a:gd name="T30" fmla="*/ 37 w 49"/>
                <a:gd name="T31" fmla="*/ 69 h 82"/>
                <a:gd name="T32" fmla="*/ 30 w 49"/>
                <a:gd name="T3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2">
                  <a:moveTo>
                    <a:pt x="30" y="46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3" y="36"/>
                    <a:pt x="42" y="22"/>
                    <a:pt x="46" y="18"/>
                  </a:cubicBezTo>
                  <a:cubicBezTo>
                    <a:pt x="49" y="15"/>
                    <a:pt x="49" y="6"/>
                    <a:pt x="49" y="6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9" y="8"/>
                    <a:pt x="12" y="13"/>
                  </a:cubicBezTo>
                  <a:cubicBezTo>
                    <a:pt x="14" y="17"/>
                    <a:pt x="18" y="33"/>
                    <a:pt x="19" y="3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6"/>
                    <a:pt x="7" y="60"/>
                    <a:pt x="3" y="64"/>
                  </a:cubicBezTo>
                  <a:cubicBezTo>
                    <a:pt x="0" y="67"/>
                    <a:pt x="0" y="76"/>
                    <a:pt x="0" y="76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2"/>
                    <a:pt x="40" y="74"/>
                    <a:pt x="37" y="69"/>
                  </a:cubicBezTo>
                  <a:cubicBezTo>
                    <a:pt x="35" y="65"/>
                    <a:pt x="31" y="49"/>
                    <a:pt x="30" y="46"/>
                  </a:cubicBezTo>
                </a:path>
              </a:pathLst>
            </a:custGeom>
            <a:solidFill>
              <a:srgbClr val="48B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4D33238-D09F-D370-D672-7C2626272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1946276"/>
              <a:ext cx="485775" cy="912813"/>
            </a:xfrm>
            <a:custGeom>
              <a:avLst/>
              <a:gdLst>
                <a:gd name="T0" fmla="*/ 26 w 43"/>
                <a:gd name="T1" fmla="*/ 45 h 81"/>
                <a:gd name="T2" fmla="*/ 27 w 43"/>
                <a:gd name="T3" fmla="*/ 37 h 81"/>
                <a:gd name="T4" fmla="*/ 39 w 43"/>
                <a:gd name="T5" fmla="*/ 18 h 81"/>
                <a:gd name="T6" fmla="*/ 43 w 43"/>
                <a:gd name="T7" fmla="*/ 5 h 81"/>
                <a:gd name="T8" fmla="*/ 28 w 43"/>
                <a:gd name="T9" fmla="*/ 3 h 81"/>
                <a:gd name="T10" fmla="*/ 28 w 43"/>
                <a:gd name="T11" fmla="*/ 3 h 81"/>
                <a:gd name="T12" fmla="*/ 13 w 43"/>
                <a:gd name="T13" fmla="*/ 0 h 81"/>
                <a:gd name="T14" fmla="*/ 12 w 43"/>
                <a:gd name="T15" fmla="*/ 13 h 81"/>
                <a:gd name="T16" fmla="*/ 17 w 43"/>
                <a:gd name="T17" fmla="*/ 36 h 81"/>
                <a:gd name="T18" fmla="*/ 16 w 43"/>
                <a:gd name="T19" fmla="*/ 43 h 81"/>
                <a:gd name="T20" fmla="*/ 3 w 43"/>
                <a:gd name="T21" fmla="*/ 63 h 81"/>
                <a:gd name="T22" fmla="*/ 0 w 43"/>
                <a:gd name="T23" fmla="*/ 76 h 81"/>
                <a:gd name="T24" fmla="*/ 15 w 43"/>
                <a:gd name="T25" fmla="*/ 78 h 81"/>
                <a:gd name="T26" fmla="*/ 15 w 43"/>
                <a:gd name="T27" fmla="*/ 78 h 81"/>
                <a:gd name="T28" fmla="*/ 30 w 43"/>
                <a:gd name="T29" fmla="*/ 81 h 81"/>
                <a:gd name="T30" fmla="*/ 31 w 43"/>
                <a:gd name="T31" fmla="*/ 68 h 81"/>
                <a:gd name="T32" fmla="*/ 26 w 43"/>
                <a:gd name="T33" fmla="*/ 4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81">
                  <a:moveTo>
                    <a:pt x="26" y="45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9" y="35"/>
                    <a:pt x="37" y="21"/>
                    <a:pt x="39" y="18"/>
                  </a:cubicBezTo>
                  <a:cubicBezTo>
                    <a:pt x="43" y="14"/>
                    <a:pt x="43" y="5"/>
                    <a:pt x="43" y="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0" y="9"/>
                    <a:pt x="12" y="13"/>
                  </a:cubicBezTo>
                  <a:cubicBezTo>
                    <a:pt x="13" y="17"/>
                    <a:pt x="16" y="33"/>
                    <a:pt x="17" y="36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4" y="46"/>
                    <a:pt x="6" y="60"/>
                    <a:pt x="3" y="63"/>
                  </a:cubicBezTo>
                  <a:cubicBezTo>
                    <a:pt x="0" y="67"/>
                    <a:pt x="0" y="76"/>
                    <a:pt x="0" y="76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3" y="72"/>
                    <a:pt x="31" y="68"/>
                  </a:cubicBezTo>
                  <a:cubicBezTo>
                    <a:pt x="30" y="64"/>
                    <a:pt x="26" y="48"/>
                    <a:pt x="26" y="45"/>
                  </a:cubicBezTo>
                </a:path>
              </a:pathLst>
            </a:custGeom>
            <a:solidFill>
              <a:srgbClr val="3DA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AE245D1-5C17-3321-4399-0A832A4DB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76" y="2352676"/>
              <a:ext cx="11113" cy="79375"/>
            </a:xfrm>
            <a:custGeom>
              <a:avLst/>
              <a:gdLst>
                <a:gd name="T0" fmla="*/ 1 w 1"/>
                <a:gd name="T1" fmla="*/ 0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7">
                  <a:moveTo>
                    <a:pt x="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FE6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C94BD72E-6661-3B1A-E944-061018F0DF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9676" y="1946276"/>
              <a:ext cx="552450" cy="901700"/>
            </a:xfrm>
            <a:custGeom>
              <a:avLst/>
              <a:gdLst>
                <a:gd name="T0" fmla="*/ 0 w 49"/>
                <a:gd name="T1" fmla="*/ 70 h 80"/>
                <a:gd name="T2" fmla="*/ 0 w 49"/>
                <a:gd name="T3" fmla="*/ 74 h 80"/>
                <a:gd name="T4" fmla="*/ 3 w 49"/>
                <a:gd name="T5" fmla="*/ 75 h 80"/>
                <a:gd name="T6" fmla="*/ 4 w 49"/>
                <a:gd name="T7" fmla="*/ 71 h 80"/>
                <a:gd name="T8" fmla="*/ 0 w 49"/>
                <a:gd name="T9" fmla="*/ 70 h 80"/>
                <a:gd name="T10" fmla="*/ 19 w 49"/>
                <a:gd name="T11" fmla="*/ 36 h 80"/>
                <a:gd name="T12" fmla="*/ 18 w 49"/>
                <a:gd name="T13" fmla="*/ 43 h 80"/>
                <a:gd name="T14" fmla="*/ 18 w 49"/>
                <a:gd name="T15" fmla="*/ 43 h 80"/>
                <a:gd name="T16" fmla="*/ 16 w 49"/>
                <a:gd name="T17" fmla="*/ 46 h 80"/>
                <a:gd name="T18" fmla="*/ 17 w 49"/>
                <a:gd name="T19" fmla="*/ 46 h 80"/>
                <a:gd name="T20" fmla="*/ 19 w 49"/>
                <a:gd name="T21" fmla="*/ 43 h 80"/>
                <a:gd name="T22" fmla="*/ 20 w 49"/>
                <a:gd name="T23" fmla="*/ 37 h 80"/>
                <a:gd name="T24" fmla="*/ 19 w 49"/>
                <a:gd name="T25" fmla="*/ 36 h 80"/>
                <a:gd name="T26" fmla="*/ 12 w 49"/>
                <a:gd name="T27" fmla="*/ 0 h 80"/>
                <a:gd name="T28" fmla="*/ 11 w 49"/>
                <a:gd name="T29" fmla="*/ 2 h 80"/>
                <a:gd name="T30" fmla="*/ 15 w 49"/>
                <a:gd name="T31" fmla="*/ 2 h 80"/>
                <a:gd name="T32" fmla="*/ 16 w 49"/>
                <a:gd name="T33" fmla="*/ 0 h 80"/>
                <a:gd name="T34" fmla="*/ 31 w 49"/>
                <a:gd name="T35" fmla="*/ 3 h 80"/>
                <a:gd name="T36" fmla="*/ 31 w 49"/>
                <a:gd name="T37" fmla="*/ 3 h 80"/>
                <a:gd name="T38" fmla="*/ 46 w 49"/>
                <a:gd name="T39" fmla="*/ 5 h 80"/>
                <a:gd name="T40" fmla="*/ 42 w 49"/>
                <a:gd name="T41" fmla="*/ 18 h 80"/>
                <a:gd name="T42" fmla="*/ 30 w 49"/>
                <a:gd name="T43" fmla="*/ 37 h 80"/>
                <a:gd name="T44" fmla="*/ 29 w 49"/>
                <a:gd name="T45" fmla="*/ 45 h 80"/>
                <a:gd name="T46" fmla="*/ 34 w 49"/>
                <a:gd name="T47" fmla="*/ 68 h 80"/>
                <a:gd name="T48" fmla="*/ 34 w 49"/>
                <a:gd name="T49" fmla="*/ 80 h 80"/>
                <a:gd name="T50" fmla="*/ 37 w 49"/>
                <a:gd name="T51" fmla="*/ 80 h 80"/>
                <a:gd name="T52" fmla="*/ 38 w 49"/>
                <a:gd name="T53" fmla="*/ 73 h 80"/>
                <a:gd name="T54" fmla="*/ 37 w 49"/>
                <a:gd name="T55" fmla="*/ 68 h 80"/>
                <a:gd name="T56" fmla="*/ 30 w 49"/>
                <a:gd name="T57" fmla="*/ 45 h 80"/>
                <a:gd name="T58" fmla="*/ 30 w 49"/>
                <a:gd name="T59" fmla="*/ 45 h 80"/>
                <a:gd name="T60" fmla="*/ 30 w 49"/>
                <a:gd name="T61" fmla="*/ 45 h 80"/>
                <a:gd name="T62" fmla="*/ 31 w 49"/>
                <a:gd name="T63" fmla="*/ 37 h 80"/>
                <a:gd name="T64" fmla="*/ 46 w 49"/>
                <a:gd name="T65" fmla="*/ 17 h 80"/>
                <a:gd name="T66" fmla="*/ 49 w 49"/>
                <a:gd name="T67" fmla="*/ 6 h 80"/>
                <a:gd name="T68" fmla="*/ 12 w 49"/>
                <a:gd name="T6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80">
                  <a:moveTo>
                    <a:pt x="0" y="70"/>
                  </a:moveTo>
                  <a:cubicBezTo>
                    <a:pt x="0" y="72"/>
                    <a:pt x="0" y="73"/>
                    <a:pt x="0" y="74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4"/>
                    <a:pt x="3" y="73"/>
                    <a:pt x="4" y="71"/>
                  </a:cubicBezTo>
                  <a:cubicBezTo>
                    <a:pt x="2" y="71"/>
                    <a:pt x="1" y="70"/>
                    <a:pt x="0" y="70"/>
                  </a:cubicBezTo>
                  <a:moveTo>
                    <a:pt x="19" y="36"/>
                  </a:move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7" y="43"/>
                    <a:pt x="17" y="44"/>
                    <a:pt x="16" y="46"/>
                  </a:cubicBezTo>
                  <a:cubicBezTo>
                    <a:pt x="16" y="46"/>
                    <a:pt x="17" y="46"/>
                    <a:pt x="17" y="46"/>
                  </a:cubicBezTo>
                  <a:cubicBezTo>
                    <a:pt x="18" y="45"/>
                    <a:pt x="18" y="44"/>
                    <a:pt x="19" y="43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6"/>
                    <a:pt x="19" y="36"/>
                    <a:pt x="19" y="36"/>
                  </a:cubicBezTo>
                  <a:moveTo>
                    <a:pt x="12" y="0"/>
                  </a:moveTo>
                  <a:cubicBezTo>
                    <a:pt x="12" y="0"/>
                    <a:pt x="12" y="1"/>
                    <a:pt x="11" y="2"/>
                  </a:cubicBezTo>
                  <a:cubicBezTo>
                    <a:pt x="12" y="2"/>
                    <a:pt x="14" y="2"/>
                    <a:pt x="15" y="2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14"/>
                    <a:pt x="42" y="18"/>
                  </a:cubicBezTo>
                  <a:cubicBezTo>
                    <a:pt x="40" y="21"/>
                    <a:pt x="32" y="35"/>
                    <a:pt x="30" y="37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8"/>
                    <a:pt x="33" y="64"/>
                    <a:pt x="34" y="68"/>
                  </a:cubicBezTo>
                  <a:cubicBezTo>
                    <a:pt x="36" y="71"/>
                    <a:pt x="34" y="78"/>
                    <a:pt x="34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79"/>
                    <a:pt x="38" y="76"/>
                    <a:pt x="38" y="73"/>
                  </a:cubicBezTo>
                  <a:cubicBezTo>
                    <a:pt x="38" y="71"/>
                    <a:pt x="38" y="69"/>
                    <a:pt x="37" y="68"/>
                  </a:cubicBezTo>
                  <a:cubicBezTo>
                    <a:pt x="35" y="64"/>
                    <a:pt x="31" y="48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42" y="21"/>
                    <a:pt x="46" y="17"/>
                  </a:cubicBezTo>
                  <a:cubicBezTo>
                    <a:pt x="49" y="14"/>
                    <a:pt x="49" y="8"/>
                    <a:pt x="49" y="6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AAE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CD17EDAB-98BA-0CBE-199B-FCD7E8A3F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1946276"/>
              <a:ext cx="485775" cy="901700"/>
            </a:xfrm>
            <a:custGeom>
              <a:avLst/>
              <a:gdLst>
                <a:gd name="T0" fmla="*/ 13 w 43"/>
                <a:gd name="T1" fmla="*/ 0 h 80"/>
                <a:gd name="T2" fmla="*/ 12 w 43"/>
                <a:gd name="T3" fmla="*/ 2 h 80"/>
                <a:gd name="T4" fmla="*/ 39 w 43"/>
                <a:gd name="T5" fmla="*/ 9 h 80"/>
                <a:gd name="T6" fmla="*/ 37 w 43"/>
                <a:gd name="T7" fmla="*/ 16 h 80"/>
                <a:gd name="T8" fmla="*/ 38 w 43"/>
                <a:gd name="T9" fmla="*/ 16 h 80"/>
                <a:gd name="T10" fmla="*/ 38 w 43"/>
                <a:gd name="T11" fmla="*/ 16 h 80"/>
                <a:gd name="T12" fmla="*/ 38 w 43"/>
                <a:gd name="T13" fmla="*/ 16 h 80"/>
                <a:gd name="T14" fmla="*/ 26 w 43"/>
                <a:gd name="T15" fmla="*/ 38 h 80"/>
                <a:gd name="T16" fmla="*/ 23 w 43"/>
                <a:gd name="T17" fmla="*/ 38 h 80"/>
                <a:gd name="T18" fmla="*/ 20 w 43"/>
                <a:gd name="T19" fmla="*/ 37 h 80"/>
                <a:gd name="T20" fmla="*/ 17 w 43"/>
                <a:gd name="T21" fmla="*/ 37 h 80"/>
                <a:gd name="T22" fmla="*/ 16 w 43"/>
                <a:gd name="T23" fmla="*/ 43 h 80"/>
                <a:gd name="T24" fmla="*/ 14 w 43"/>
                <a:gd name="T25" fmla="*/ 46 h 80"/>
                <a:gd name="T26" fmla="*/ 23 w 43"/>
                <a:gd name="T27" fmla="*/ 52 h 80"/>
                <a:gd name="T28" fmla="*/ 24 w 43"/>
                <a:gd name="T29" fmla="*/ 63 h 80"/>
                <a:gd name="T30" fmla="*/ 24 w 43"/>
                <a:gd name="T31" fmla="*/ 63 h 80"/>
                <a:gd name="T32" fmla="*/ 28 w 43"/>
                <a:gd name="T33" fmla="*/ 65 h 80"/>
                <a:gd name="T34" fmla="*/ 28 w 43"/>
                <a:gd name="T35" fmla="*/ 65 h 80"/>
                <a:gd name="T36" fmla="*/ 30 w 43"/>
                <a:gd name="T37" fmla="*/ 69 h 80"/>
                <a:gd name="T38" fmla="*/ 30 w 43"/>
                <a:gd name="T39" fmla="*/ 77 h 80"/>
                <a:gd name="T40" fmla="*/ 29 w 43"/>
                <a:gd name="T41" fmla="*/ 77 h 80"/>
                <a:gd name="T42" fmla="*/ 1 w 43"/>
                <a:gd name="T43" fmla="*/ 72 h 80"/>
                <a:gd name="T44" fmla="*/ 1 w 43"/>
                <a:gd name="T45" fmla="*/ 71 h 80"/>
                <a:gd name="T46" fmla="*/ 1 w 43"/>
                <a:gd name="T47" fmla="*/ 71 h 80"/>
                <a:gd name="T48" fmla="*/ 0 w 43"/>
                <a:gd name="T49" fmla="*/ 75 h 80"/>
                <a:gd name="T50" fmla="*/ 31 w 43"/>
                <a:gd name="T51" fmla="*/ 80 h 80"/>
                <a:gd name="T52" fmla="*/ 31 w 43"/>
                <a:gd name="T53" fmla="*/ 68 h 80"/>
                <a:gd name="T54" fmla="*/ 26 w 43"/>
                <a:gd name="T55" fmla="*/ 45 h 80"/>
                <a:gd name="T56" fmla="*/ 27 w 43"/>
                <a:gd name="T57" fmla="*/ 37 h 80"/>
                <a:gd name="T58" fmla="*/ 39 w 43"/>
                <a:gd name="T59" fmla="*/ 18 h 80"/>
                <a:gd name="T60" fmla="*/ 43 w 43"/>
                <a:gd name="T61" fmla="*/ 5 h 80"/>
                <a:gd name="T62" fmla="*/ 28 w 43"/>
                <a:gd name="T63" fmla="*/ 3 h 80"/>
                <a:gd name="T64" fmla="*/ 28 w 43"/>
                <a:gd name="T65" fmla="*/ 3 h 80"/>
                <a:gd name="T66" fmla="*/ 13 w 43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" h="80">
                  <a:moveTo>
                    <a:pt x="13" y="0"/>
                  </a:moveTo>
                  <a:cubicBezTo>
                    <a:pt x="13" y="0"/>
                    <a:pt x="12" y="1"/>
                    <a:pt x="12" y="2"/>
                  </a:cubicBezTo>
                  <a:cubicBezTo>
                    <a:pt x="20" y="3"/>
                    <a:pt x="37" y="5"/>
                    <a:pt x="39" y="9"/>
                  </a:cubicBezTo>
                  <a:cubicBezTo>
                    <a:pt x="39" y="10"/>
                    <a:pt x="39" y="13"/>
                    <a:pt x="37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8"/>
                    <a:pt x="23" y="38"/>
                  </a:cubicBezTo>
                  <a:cubicBezTo>
                    <a:pt x="22" y="38"/>
                    <a:pt x="21" y="38"/>
                    <a:pt x="20" y="37"/>
                  </a:cubicBezTo>
                  <a:cubicBezTo>
                    <a:pt x="19" y="37"/>
                    <a:pt x="18" y="37"/>
                    <a:pt x="17" y="37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4"/>
                    <a:pt x="15" y="45"/>
                    <a:pt x="14" y="46"/>
                  </a:cubicBezTo>
                  <a:cubicBezTo>
                    <a:pt x="18" y="48"/>
                    <a:pt x="23" y="50"/>
                    <a:pt x="23" y="52"/>
                  </a:cubicBezTo>
                  <a:cubicBezTo>
                    <a:pt x="22" y="53"/>
                    <a:pt x="23" y="59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6" y="65"/>
                    <a:pt x="28" y="65"/>
                    <a:pt x="28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1" y="75"/>
                    <a:pt x="30" y="77"/>
                    <a:pt x="30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0" y="77"/>
                    <a:pt x="1" y="72"/>
                    <a:pt x="1" y="72"/>
                  </a:cubicBezTo>
                  <a:cubicBezTo>
                    <a:pt x="1" y="72"/>
                    <a:pt x="1" y="72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3"/>
                    <a:pt x="0" y="74"/>
                    <a:pt x="0" y="75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1" y="78"/>
                    <a:pt x="33" y="71"/>
                    <a:pt x="31" y="68"/>
                  </a:cubicBezTo>
                  <a:cubicBezTo>
                    <a:pt x="30" y="64"/>
                    <a:pt x="26" y="48"/>
                    <a:pt x="26" y="4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5"/>
                    <a:pt x="37" y="21"/>
                    <a:pt x="39" y="18"/>
                  </a:cubicBezTo>
                  <a:cubicBezTo>
                    <a:pt x="43" y="14"/>
                    <a:pt x="43" y="5"/>
                    <a:pt x="43" y="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0E9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EBF4C20-80C0-33D2-AC3A-EB7971C4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063" y="2036763"/>
              <a:ext cx="282575" cy="360363"/>
            </a:xfrm>
            <a:custGeom>
              <a:avLst/>
              <a:gdLst>
                <a:gd name="T0" fmla="*/ 0 w 25"/>
                <a:gd name="T1" fmla="*/ 4 h 32"/>
                <a:gd name="T2" fmla="*/ 13 w 25"/>
                <a:gd name="T3" fmla="*/ 6 h 32"/>
                <a:gd name="T4" fmla="*/ 25 w 25"/>
                <a:gd name="T5" fmla="*/ 8 h 32"/>
                <a:gd name="T6" fmla="*/ 13 w 25"/>
                <a:gd name="T7" fmla="*/ 30 h 32"/>
                <a:gd name="T8" fmla="*/ 5 w 25"/>
                <a:gd name="T9" fmla="*/ 28 h 32"/>
                <a:gd name="T10" fmla="*/ 0 w 25"/>
                <a:gd name="T11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2">
                  <a:moveTo>
                    <a:pt x="0" y="4"/>
                  </a:moveTo>
                  <a:cubicBezTo>
                    <a:pt x="0" y="4"/>
                    <a:pt x="3" y="0"/>
                    <a:pt x="13" y="6"/>
                  </a:cubicBezTo>
                  <a:cubicBezTo>
                    <a:pt x="13" y="6"/>
                    <a:pt x="18" y="9"/>
                    <a:pt x="25" y="8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9" y="32"/>
                    <a:pt x="5" y="28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solidFill>
              <a:srgbClr val="BB7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3147191C-4B67-3AF4-CCFC-F33C1D29A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563" y="1833563"/>
              <a:ext cx="731838" cy="203200"/>
            </a:xfrm>
            <a:custGeom>
              <a:avLst/>
              <a:gdLst>
                <a:gd name="T0" fmla="*/ 447 w 461"/>
                <a:gd name="T1" fmla="*/ 128 h 128"/>
                <a:gd name="T2" fmla="*/ 0 w 461"/>
                <a:gd name="T3" fmla="*/ 50 h 128"/>
                <a:gd name="T4" fmla="*/ 7 w 461"/>
                <a:gd name="T5" fmla="*/ 0 h 128"/>
                <a:gd name="T6" fmla="*/ 461 w 461"/>
                <a:gd name="T7" fmla="*/ 71 h 128"/>
                <a:gd name="T8" fmla="*/ 447 w 4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28">
                  <a:moveTo>
                    <a:pt x="447" y="128"/>
                  </a:moveTo>
                  <a:lnTo>
                    <a:pt x="0" y="50"/>
                  </a:lnTo>
                  <a:lnTo>
                    <a:pt x="7" y="0"/>
                  </a:lnTo>
                  <a:lnTo>
                    <a:pt x="461" y="71"/>
                  </a:lnTo>
                  <a:lnTo>
                    <a:pt x="447" y="128"/>
                  </a:lnTo>
                  <a:close/>
                </a:path>
              </a:pathLst>
            </a:custGeom>
            <a:solidFill>
              <a:srgbClr val="864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1CA3F1EC-DA6B-D5A2-CBD2-3C1301079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563" y="1833563"/>
              <a:ext cx="731838" cy="203200"/>
            </a:xfrm>
            <a:custGeom>
              <a:avLst/>
              <a:gdLst>
                <a:gd name="T0" fmla="*/ 447 w 461"/>
                <a:gd name="T1" fmla="*/ 128 h 128"/>
                <a:gd name="T2" fmla="*/ 0 w 461"/>
                <a:gd name="T3" fmla="*/ 50 h 128"/>
                <a:gd name="T4" fmla="*/ 7 w 461"/>
                <a:gd name="T5" fmla="*/ 0 h 128"/>
                <a:gd name="T6" fmla="*/ 461 w 461"/>
                <a:gd name="T7" fmla="*/ 71 h 128"/>
                <a:gd name="T8" fmla="*/ 447 w 461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28">
                  <a:moveTo>
                    <a:pt x="447" y="128"/>
                  </a:moveTo>
                  <a:lnTo>
                    <a:pt x="0" y="50"/>
                  </a:lnTo>
                  <a:lnTo>
                    <a:pt x="7" y="0"/>
                  </a:lnTo>
                  <a:lnTo>
                    <a:pt x="461" y="71"/>
                  </a:lnTo>
                  <a:lnTo>
                    <a:pt x="447" y="1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F6125234-D3FC-4875-625F-0DB7B512E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813" y="2759076"/>
              <a:ext cx="733425" cy="225425"/>
            </a:xfrm>
            <a:custGeom>
              <a:avLst/>
              <a:gdLst>
                <a:gd name="T0" fmla="*/ 455 w 462"/>
                <a:gd name="T1" fmla="*/ 142 h 142"/>
                <a:gd name="T2" fmla="*/ 0 w 462"/>
                <a:gd name="T3" fmla="*/ 71 h 142"/>
                <a:gd name="T4" fmla="*/ 15 w 462"/>
                <a:gd name="T5" fmla="*/ 0 h 142"/>
                <a:gd name="T6" fmla="*/ 462 w 462"/>
                <a:gd name="T7" fmla="*/ 78 h 142"/>
                <a:gd name="T8" fmla="*/ 455 w 462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142">
                  <a:moveTo>
                    <a:pt x="455" y="142"/>
                  </a:moveTo>
                  <a:lnTo>
                    <a:pt x="0" y="71"/>
                  </a:lnTo>
                  <a:lnTo>
                    <a:pt x="15" y="0"/>
                  </a:lnTo>
                  <a:lnTo>
                    <a:pt x="462" y="78"/>
                  </a:lnTo>
                  <a:lnTo>
                    <a:pt x="455" y="142"/>
                  </a:lnTo>
                  <a:close/>
                </a:path>
              </a:pathLst>
            </a:custGeom>
            <a:solidFill>
              <a:srgbClr val="864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5EE9A278-7AC2-EC2B-F828-66DA7D2BB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813" y="2759076"/>
              <a:ext cx="733425" cy="225425"/>
            </a:xfrm>
            <a:custGeom>
              <a:avLst/>
              <a:gdLst>
                <a:gd name="T0" fmla="*/ 455 w 462"/>
                <a:gd name="T1" fmla="*/ 142 h 142"/>
                <a:gd name="T2" fmla="*/ 0 w 462"/>
                <a:gd name="T3" fmla="*/ 71 h 142"/>
                <a:gd name="T4" fmla="*/ 15 w 462"/>
                <a:gd name="T5" fmla="*/ 0 h 142"/>
                <a:gd name="T6" fmla="*/ 462 w 462"/>
                <a:gd name="T7" fmla="*/ 78 h 142"/>
                <a:gd name="T8" fmla="*/ 455 w 462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142">
                  <a:moveTo>
                    <a:pt x="455" y="142"/>
                  </a:moveTo>
                  <a:lnTo>
                    <a:pt x="0" y="71"/>
                  </a:lnTo>
                  <a:lnTo>
                    <a:pt x="15" y="0"/>
                  </a:lnTo>
                  <a:lnTo>
                    <a:pt x="462" y="78"/>
                  </a:lnTo>
                  <a:lnTo>
                    <a:pt x="455" y="14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574A1F3C-3363-E33D-2428-64DB0BCBD0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9063" y="1992313"/>
              <a:ext cx="192088" cy="179388"/>
            </a:xfrm>
            <a:custGeom>
              <a:avLst/>
              <a:gdLst>
                <a:gd name="T0" fmla="*/ 1 w 17"/>
                <a:gd name="T1" fmla="*/ 14 h 16"/>
                <a:gd name="T2" fmla="*/ 2 w 17"/>
                <a:gd name="T3" fmla="*/ 16 h 16"/>
                <a:gd name="T4" fmla="*/ 1 w 17"/>
                <a:gd name="T5" fmla="*/ 14 h 16"/>
                <a:gd name="T6" fmla="*/ 3 w 17"/>
                <a:gd name="T7" fmla="*/ 0 h 16"/>
                <a:gd name="T8" fmla="*/ 2 w 17"/>
                <a:gd name="T9" fmla="*/ 0 h 16"/>
                <a:gd name="T10" fmla="*/ 0 w 17"/>
                <a:gd name="T11" fmla="*/ 7 h 16"/>
                <a:gd name="T12" fmla="*/ 4 w 17"/>
                <a:gd name="T13" fmla="*/ 7 h 16"/>
                <a:gd name="T14" fmla="*/ 13 w 17"/>
                <a:gd name="T15" fmla="*/ 10 h 16"/>
                <a:gd name="T16" fmla="*/ 16 w 17"/>
                <a:gd name="T17" fmla="*/ 11 h 16"/>
                <a:gd name="T18" fmla="*/ 3 w 17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6">
                  <a:moveTo>
                    <a:pt x="1" y="14"/>
                  </a:moveTo>
                  <a:cubicBezTo>
                    <a:pt x="1" y="15"/>
                    <a:pt x="1" y="16"/>
                    <a:pt x="2" y="16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1"/>
                    <a:pt x="0" y="7"/>
                  </a:cubicBezTo>
                  <a:cubicBezTo>
                    <a:pt x="1" y="7"/>
                    <a:pt x="2" y="7"/>
                    <a:pt x="4" y="7"/>
                  </a:cubicBezTo>
                  <a:cubicBezTo>
                    <a:pt x="6" y="7"/>
                    <a:pt x="9" y="7"/>
                    <a:pt x="13" y="10"/>
                  </a:cubicBezTo>
                  <a:cubicBezTo>
                    <a:pt x="13" y="10"/>
                    <a:pt x="14" y="11"/>
                    <a:pt x="16" y="11"/>
                  </a:cubicBezTo>
                  <a:cubicBezTo>
                    <a:pt x="17" y="5"/>
                    <a:pt x="14" y="0"/>
                    <a:pt x="3" y="0"/>
                  </a:cubicBezTo>
                </a:path>
              </a:pathLst>
            </a:custGeom>
            <a:solidFill>
              <a:srgbClr val="7EB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9DF3B12B-E5E6-1B81-0ACF-C1E24D042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063" y="2070101"/>
              <a:ext cx="180975" cy="225425"/>
            </a:xfrm>
            <a:custGeom>
              <a:avLst/>
              <a:gdLst>
                <a:gd name="T0" fmla="*/ 4 w 16"/>
                <a:gd name="T1" fmla="*/ 0 h 20"/>
                <a:gd name="T2" fmla="*/ 0 w 16"/>
                <a:gd name="T3" fmla="*/ 0 h 20"/>
                <a:gd name="T4" fmla="*/ 0 w 16"/>
                <a:gd name="T5" fmla="*/ 2 h 20"/>
                <a:gd name="T6" fmla="*/ 1 w 16"/>
                <a:gd name="T7" fmla="*/ 7 h 20"/>
                <a:gd name="T8" fmla="*/ 2 w 16"/>
                <a:gd name="T9" fmla="*/ 9 h 20"/>
                <a:gd name="T10" fmla="*/ 8 w 16"/>
                <a:gd name="T11" fmla="*/ 20 h 20"/>
                <a:gd name="T12" fmla="*/ 8 w 16"/>
                <a:gd name="T13" fmla="*/ 20 h 20"/>
                <a:gd name="T14" fmla="*/ 16 w 16"/>
                <a:gd name="T15" fmla="*/ 7 h 20"/>
                <a:gd name="T16" fmla="*/ 16 w 16"/>
                <a:gd name="T17" fmla="*/ 4 h 20"/>
                <a:gd name="T18" fmla="*/ 13 w 16"/>
                <a:gd name="T19" fmla="*/ 3 h 20"/>
                <a:gd name="T20" fmla="*/ 4 w 1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0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15"/>
                    <a:pt x="6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0" y="20"/>
                    <a:pt x="14" y="14"/>
                    <a:pt x="16" y="7"/>
                  </a:cubicBezTo>
                  <a:cubicBezTo>
                    <a:pt x="16" y="6"/>
                    <a:pt x="16" y="5"/>
                    <a:pt x="16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9" y="0"/>
                    <a:pt x="6" y="0"/>
                    <a:pt x="4" y="0"/>
                  </a:cubicBezTo>
                </a:path>
              </a:pathLst>
            </a:custGeom>
            <a:solidFill>
              <a:srgbClr val="CB9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4C259568-2C1B-3FB5-9ABC-68061CA62A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563" y="1833563"/>
              <a:ext cx="720725" cy="203200"/>
            </a:xfrm>
            <a:custGeom>
              <a:avLst/>
              <a:gdLst>
                <a:gd name="T0" fmla="*/ 64 w 64"/>
                <a:gd name="T1" fmla="*/ 15 h 18"/>
                <a:gd name="T2" fmla="*/ 63 w 64"/>
                <a:gd name="T3" fmla="*/ 18 h 18"/>
                <a:gd name="T4" fmla="*/ 64 w 64"/>
                <a:gd name="T5" fmla="*/ 15 h 18"/>
                <a:gd name="T6" fmla="*/ 64 w 64"/>
                <a:gd name="T7" fmla="*/ 15 h 18"/>
                <a:gd name="T8" fmla="*/ 1 w 64"/>
                <a:gd name="T9" fmla="*/ 0 h 18"/>
                <a:gd name="T10" fmla="*/ 0 w 64"/>
                <a:gd name="T11" fmla="*/ 7 h 18"/>
                <a:gd name="T12" fmla="*/ 1 w 64"/>
                <a:gd name="T13" fmla="*/ 0 h 18"/>
                <a:gd name="T14" fmla="*/ 14 w 64"/>
                <a:gd name="T15" fmla="*/ 2 h 18"/>
                <a:gd name="T16" fmla="*/ 14 w 64"/>
                <a:gd name="T17" fmla="*/ 2 h 18"/>
                <a:gd name="T18" fmla="*/ 1 w 64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18">
                  <a:moveTo>
                    <a:pt x="64" y="15"/>
                  </a:moveTo>
                  <a:cubicBezTo>
                    <a:pt x="63" y="18"/>
                    <a:pt x="63" y="18"/>
                    <a:pt x="63" y="18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moveTo>
                    <a:pt x="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BB6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CD94370E-C0C5-8ABB-A6B7-8ABDB682D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563" y="1833563"/>
              <a:ext cx="720725" cy="203200"/>
            </a:xfrm>
            <a:custGeom>
              <a:avLst/>
              <a:gdLst>
                <a:gd name="T0" fmla="*/ 1 w 64"/>
                <a:gd name="T1" fmla="*/ 0 h 18"/>
                <a:gd name="T2" fmla="*/ 0 w 64"/>
                <a:gd name="T3" fmla="*/ 7 h 18"/>
                <a:gd name="T4" fmla="*/ 63 w 64"/>
                <a:gd name="T5" fmla="*/ 18 h 18"/>
                <a:gd name="T6" fmla="*/ 64 w 64"/>
                <a:gd name="T7" fmla="*/ 15 h 18"/>
                <a:gd name="T8" fmla="*/ 14 w 64"/>
                <a:gd name="T9" fmla="*/ 2 h 18"/>
                <a:gd name="T10" fmla="*/ 1 w 64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8">
                  <a:moveTo>
                    <a:pt x="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47" y="14"/>
                    <a:pt x="27" y="7"/>
                    <a:pt x="14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7C4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A67F13A1-9C73-C0CB-E5D6-0C505787C4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9813" y="2792413"/>
              <a:ext cx="722313" cy="192088"/>
            </a:xfrm>
            <a:custGeom>
              <a:avLst/>
              <a:gdLst>
                <a:gd name="T0" fmla="*/ 64 w 64"/>
                <a:gd name="T1" fmla="*/ 14 h 17"/>
                <a:gd name="T2" fmla="*/ 64 w 64"/>
                <a:gd name="T3" fmla="*/ 17 h 17"/>
                <a:gd name="T4" fmla="*/ 64 w 64"/>
                <a:gd name="T5" fmla="*/ 14 h 17"/>
                <a:gd name="T6" fmla="*/ 64 w 64"/>
                <a:gd name="T7" fmla="*/ 14 h 17"/>
                <a:gd name="T8" fmla="*/ 1 w 64"/>
                <a:gd name="T9" fmla="*/ 0 h 17"/>
                <a:gd name="T10" fmla="*/ 0 w 64"/>
                <a:gd name="T11" fmla="*/ 7 h 17"/>
                <a:gd name="T12" fmla="*/ 1 w 64"/>
                <a:gd name="T13" fmla="*/ 0 h 17"/>
                <a:gd name="T14" fmla="*/ 1 w 64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7">
                  <a:moveTo>
                    <a:pt x="64" y="14"/>
                  </a:moveTo>
                  <a:cubicBezTo>
                    <a:pt x="64" y="17"/>
                    <a:pt x="64" y="17"/>
                    <a:pt x="64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moveTo>
                    <a:pt x="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BB6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25BBD09C-C5A5-4A1A-4B72-196CA13E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813" y="2792413"/>
              <a:ext cx="722313" cy="192088"/>
            </a:xfrm>
            <a:custGeom>
              <a:avLst/>
              <a:gdLst>
                <a:gd name="T0" fmla="*/ 1 w 64"/>
                <a:gd name="T1" fmla="*/ 0 h 17"/>
                <a:gd name="T2" fmla="*/ 0 w 64"/>
                <a:gd name="T3" fmla="*/ 7 h 17"/>
                <a:gd name="T4" fmla="*/ 64 w 64"/>
                <a:gd name="T5" fmla="*/ 17 h 17"/>
                <a:gd name="T6" fmla="*/ 64 w 64"/>
                <a:gd name="T7" fmla="*/ 14 h 17"/>
                <a:gd name="T8" fmla="*/ 1 w 6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7">
                  <a:moveTo>
                    <a:pt x="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36" y="10"/>
                    <a:pt x="9" y="2"/>
                    <a:pt x="1" y="0"/>
                  </a:cubicBezTo>
                </a:path>
              </a:pathLst>
            </a:custGeom>
            <a:solidFill>
              <a:srgbClr val="7C4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9BDEBA06-577D-E6F6-1C4A-02D2FA0E6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4126" y="2589213"/>
              <a:ext cx="338138" cy="236538"/>
            </a:xfrm>
            <a:custGeom>
              <a:avLst/>
              <a:gdLst>
                <a:gd name="T0" fmla="*/ 0 w 30"/>
                <a:gd name="T1" fmla="*/ 15 h 21"/>
                <a:gd name="T2" fmla="*/ 29 w 30"/>
                <a:gd name="T3" fmla="*/ 20 h 21"/>
                <a:gd name="T4" fmla="*/ 29 w 30"/>
                <a:gd name="T5" fmla="*/ 12 h 21"/>
                <a:gd name="T6" fmla="*/ 27 w 30"/>
                <a:gd name="T7" fmla="*/ 8 h 21"/>
                <a:gd name="T8" fmla="*/ 23 w 30"/>
                <a:gd name="T9" fmla="*/ 6 h 21"/>
                <a:gd name="T10" fmla="*/ 17 w 30"/>
                <a:gd name="T11" fmla="*/ 0 h 21"/>
                <a:gd name="T12" fmla="*/ 3 w 30"/>
                <a:gd name="T13" fmla="*/ 7 h 21"/>
                <a:gd name="T14" fmla="*/ 0 w 30"/>
                <a:gd name="T15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1">
                  <a:moveTo>
                    <a:pt x="0" y="15"/>
                  </a:moveTo>
                  <a:cubicBezTo>
                    <a:pt x="0" y="15"/>
                    <a:pt x="21" y="21"/>
                    <a:pt x="29" y="20"/>
                  </a:cubicBezTo>
                  <a:cubicBezTo>
                    <a:pt x="29" y="20"/>
                    <a:pt x="30" y="18"/>
                    <a:pt x="29" y="12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5" y="8"/>
                    <a:pt x="23" y="6"/>
                  </a:cubicBezTo>
                  <a:cubicBezTo>
                    <a:pt x="22" y="4"/>
                    <a:pt x="19" y="0"/>
                    <a:pt x="17" y="0"/>
                  </a:cubicBezTo>
                  <a:cubicBezTo>
                    <a:pt x="14" y="1"/>
                    <a:pt x="3" y="7"/>
                    <a:pt x="3" y="7"/>
                  </a:cubicBezTo>
                  <a:cubicBezTo>
                    <a:pt x="3" y="7"/>
                    <a:pt x="0" y="11"/>
                    <a:pt x="0" y="15"/>
                  </a:cubicBezTo>
                </a:path>
              </a:pathLst>
            </a:custGeom>
            <a:solidFill>
              <a:srgbClr val="BB7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CC540835-782A-ABC6-2807-FF05035B0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276" y="2487613"/>
              <a:ext cx="157163" cy="169863"/>
            </a:xfrm>
            <a:custGeom>
              <a:avLst/>
              <a:gdLst>
                <a:gd name="T0" fmla="*/ 9 w 14"/>
                <a:gd name="T1" fmla="*/ 0 h 15"/>
                <a:gd name="T2" fmla="*/ 0 w 14"/>
                <a:gd name="T3" fmla="*/ 15 h 15"/>
                <a:gd name="T4" fmla="*/ 12 w 14"/>
                <a:gd name="T5" fmla="*/ 9 h 15"/>
                <a:gd name="T6" fmla="*/ 12 w 14"/>
                <a:gd name="T7" fmla="*/ 9 h 15"/>
                <a:gd name="T8" fmla="*/ 14 w 14"/>
                <a:gd name="T9" fmla="*/ 11 h 15"/>
                <a:gd name="T10" fmla="*/ 9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9" y="0"/>
                  </a:moveTo>
                  <a:cubicBezTo>
                    <a:pt x="9" y="0"/>
                    <a:pt x="3" y="9"/>
                    <a:pt x="0" y="15"/>
                  </a:cubicBezTo>
                  <a:cubicBezTo>
                    <a:pt x="3" y="13"/>
                    <a:pt x="10" y="10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3" y="5"/>
                    <a:pt x="11" y="0"/>
                    <a:pt x="9" y="0"/>
                  </a:cubicBezTo>
                </a:path>
              </a:pathLst>
            </a:custGeom>
            <a:solidFill>
              <a:srgbClr val="7EB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354CEBEA-78EE-6598-C110-5F4576E24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351" y="2589213"/>
              <a:ext cx="203200" cy="146050"/>
            </a:xfrm>
            <a:custGeom>
              <a:avLst/>
              <a:gdLst>
                <a:gd name="T0" fmla="*/ 15 w 18"/>
                <a:gd name="T1" fmla="*/ 0 h 13"/>
                <a:gd name="T2" fmla="*/ 15 w 18"/>
                <a:gd name="T3" fmla="*/ 0 h 13"/>
                <a:gd name="T4" fmla="*/ 3 w 18"/>
                <a:gd name="T5" fmla="*/ 6 h 13"/>
                <a:gd name="T6" fmla="*/ 1 w 18"/>
                <a:gd name="T7" fmla="*/ 11 h 13"/>
                <a:gd name="T8" fmla="*/ 13 w 18"/>
                <a:gd name="T9" fmla="*/ 13 h 13"/>
                <a:gd name="T10" fmla="*/ 17 w 18"/>
                <a:gd name="T11" fmla="*/ 12 h 13"/>
                <a:gd name="T12" fmla="*/ 17 w 18"/>
                <a:gd name="T13" fmla="*/ 2 h 13"/>
                <a:gd name="T14" fmla="*/ 15 w 1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6" y="4"/>
                    <a:pt x="3" y="6"/>
                  </a:cubicBezTo>
                  <a:cubicBezTo>
                    <a:pt x="1" y="9"/>
                    <a:pt x="0" y="11"/>
                    <a:pt x="1" y="11"/>
                  </a:cubicBezTo>
                  <a:cubicBezTo>
                    <a:pt x="2" y="12"/>
                    <a:pt x="8" y="13"/>
                    <a:pt x="13" y="13"/>
                  </a:cubicBezTo>
                  <a:cubicBezTo>
                    <a:pt x="15" y="13"/>
                    <a:pt x="17" y="13"/>
                    <a:pt x="17" y="12"/>
                  </a:cubicBezTo>
                  <a:cubicBezTo>
                    <a:pt x="18" y="11"/>
                    <a:pt x="18" y="6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rgbClr val="CB9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61A0C1F8-6F15-CF12-8AF9-1D029DE5A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097213"/>
              <a:ext cx="247650" cy="292100"/>
            </a:xfrm>
            <a:custGeom>
              <a:avLst/>
              <a:gdLst>
                <a:gd name="T0" fmla="*/ 20 w 22"/>
                <a:gd name="T1" fmla="*/ 19 h 26"/>
                <a:gd name="T2" fmla="*/ 22 w 22"/>
                <a:gd name="T3" fmla="*/ 0 h 26"/>
                <a:gd name="T4" fmla="*/ 0 w 22"/>
                <a:gd name="T5" fmla="*/ 0 h 26"/>
                <a:gd name="T6" fmla="*/ 1 w 22"/>
                <a:gd name="T7" fmla="*/ 20 h 26"/>
                <a:gd name="T8" fmla="*/ 20 w 22"/>
                <a:gd name="T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6">
                  <a:moveTo>
                    <a:pt x="20" y="19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1" y="26"/>
                    <a:pt x="20" y="19"/>
                  </a:cubicBezTo>
                </a:path>
              </a:pathLst>
            </a:custGeom>
            <a:solidFill>
              <a:srgbClr val="7D8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4DE90E6A-43EA-7D29-E5AD-21EEB0D47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6" y="33099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4B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DE88EA94-19B2-8EC1-0565-F6A936579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6" y="3130551"/>
              <a:ext cx="22225" cy="179388"/>
            </a:xfrm>
            <a:custGeom>
              <a:avLst/>
              <a:gdLst>
                <a:gd name="T0" fmla="*/ 2 w 2"/>
                <a:gd name="T1" fmla="*/ 0 h 16"/>
                <a:gd name="T2" fmla="*/ 2 w 2"/>
                <a:gd name="T3" fmla="*/ 0 h 16"/>
                <a:gd name="T4" fmla="*/ 0 w 2"/>
                <a:gd name="T5" fmla="*/ 16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6 h 16"/>
                <a:gd name="T12" fmla="*/ 0 w 2"/>
                <a:gd name="T13" fmla="*/ 16 h 16"/>
                <a:gd name="T14" fmla="*/ 2 w 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47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4B836131-B728-75DD-23E4-223B63CD0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6" y="33099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4B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A4187DCB-E59E-1D9A-DEB5-96AA17741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141663"/>
              <a:ext cx="225425" cy="214313"/>
            </a:xfrm>
            <a:custGeom>
              <a:avLst/>
              <a:gdLst>
                <a:gd name="T0" fmla="*/ 0 w 20"/>
                <a:gd name="T1" fmla="*/ 0 h 19"/>
                <a:gd name="T2" fmla="*/ 0 w 20"/>
                <a:gd name="T3" fmla="*/ 2 h 19"/>
                <a:gd name="T4" fmla="*/ 10 w 20"/>
                <a:gd name="T5" fmla="*/ 4 h 19"/>
                <a:gd name="T6" fmla="*/ 15 w 20"/>
                <a:gd name="T7" fmla="*/ 4 h 19"/>
                <a:gd name="T8" fmla="*/ 12 w 20"/>
                <a:gd name="T9" fmla="*/ 19 h 19"/>
                <a:gd name="T10" fmla="*/ 20 w 20"/>
                <a:gd name="T11" fmla="*/ 15 h 19"/>
                <a:gd name="T12" fmla="*/ 20 w 20"/>
                <a:gd name="T13" fmla="*/ 15 h 19"/>
                <a:gd name="T14" fmla="*/ 20 w 20"/>
                <a:gd name="T15" fmla="*/ 15 h 19"/>
                <a:gd name="T16" fmla="*/ 17 w 20"/>
                <a:gd name="T17" fmla="*/ 17 h 19"/>
                <a:gd name="T18" fmla="*/ 18 w 20"/>
                <a:gd name="T19" fmla="*/ 3 h 19"/>
                <a:gd name="T20" fmla="*/ 11 w 20"/>
                <a:gd name="T21" fmla="*/ 4 h 19"/>
                <a:gd name="T22" fmla="*/ 0 w 20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9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3"/>
                    <a:pt x="5" y="4"/>
                    <a:pt x="10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5" y="4"/>
                    <a:pt x="16" y="15"/>
                    <a:pt x="12" y="19"/>
                  </a:cubicBezTo>
                  <a:cubicBezTo>
                    <a:pt x="15" y="18"/>
                    <a:pt x="18" y="17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18" y="14"/>
                    <a:pt x="18" y="7"/>
                    <a:pt x="18" y="3"/>
                  </a:cubicBezTo>
                  <a:cubicBezTo>
                    <a:pt x="18" y="3"/>
                    <a:pt x="15" y="4"/>
                    <a:pt x="11" y="4"/>
                  </a:cubicBezTo>
                  <a:cubicBezTo>
                    <a:pt x="7" y="4"/>
                    <a:pt x="3" y="3"/>
                    <a:pt x="0" y="0"/>
                  </a:cubicBezTo>
                </a:path>
              </a:pathLst>
            </a:custGeom>
            <a:solidFill>
              <a:srgbClr val="747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EF9A3DD3-145A-B895-A7DB-D144AB0A8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130551"/>
              <a:ext cx="0" cy="111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D9C7489E-A787-8CFF-1B3E-0522CE435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6" y="33099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3">
              <a:extLst>
                <a:ext uri="{FF2B5EF4-FFF2-40B4-BE49-F238E27FC236}">
                  <a16:creationId xmlns:a16="http://schemas.microsoft.com/office/drawing/2014/main" id="{26CD2104-32BA-A825-AE00-32BDA89ED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4576" y="3309938"/>
              <a:ext cx="1588" cy="1588"/>
            </a:xfrm>
            <a:prstGeom prst="ellipse">
              <a:avLst/>
            </a:prstGeom>
            <a:solidFill>
              <a:srgbClr val="717B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06436912-0C69-934D-E52A-724FA35E7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130551"/>
              <a:ext cx="247650" cy="203200"/>
            </a:xfrm>
            <a:custGeom>
              <a:avLst/>
              <a:gdLst>
                <a:gd name="T0" fmla="*/ 0 w 22"/>
                <a:gd name="T1" fmla="*/ 0 h 18"/>
                <a:gd name="T2" fmla="*/ 0 w 22"/>
                <a:gd name="T3" fmla="*/ 1 h 18"/>
                <a:gd name="T4" fmla="*/ 11 w 22"/>
                <a:gd name="T5" fmla="*/ 5 h 18"/>
                <a:gd name="T6" fmla="*/ 18 w 22"/>
                <a:gd name="T7" fmla="*/ 4 h 18"/>
                <a:gd name="T8" fmla="*/ 17 w 22"/>
                <a:gd name="T9" fmla="*/ 18 h 18"/>
                <a:gd name="T10" fmla="*/ 20 w 22"/>
                <a:gd name="T11" fmla="*/ 16 h 18"/>
                <a:gd name="T12" fmla="*/ 20 w 22"/>
                <a:gd name="T13" fmla="*/ 16 h 18"/>
                <a:gd name="T14" fmla="*/ 20 w 22"/>
                <a:gd name="T15" fmla="*/ 16 h 18"/>
                <a:gd name="T16" fmla="*/ 22 w 22"/>
                <a:gd name="T17" fmla="*/ 0 h 18"/>
                <a:gd name="T18" fmla="*/ 11 w 22"/>
                <a:gd name="T19" fmla="*/ 4 h 18"/>
                <a:gd name="T20" fmla="*/ 11 w 22"/>
                <a:gd name="T21" fmla="*/ 4 h 18"/>
                <a:gd name="T22" fmla="*/ 11 w 22"/>
                <a:gd name="T23" fmla="*/ 4 h 18"/>
                <a:gd name="T24" fmla="*/ 0 w 2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8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7" y="5"/>
                    <a:pt x="11" y="5"/>
                  </a:cubicBezTo>
                  <a:cubicBezTo>
                    <a:pt x="15" y="5"/>
                    <a:pt x="18" y="4"/>
                    <a:pt x="18" y="4"/>
                  </a:cubicBezTo>
                  <a:cubicBezTo>
                    <a:pt x="18" y="8"/>
                    <a:pt x="18" y="15"/>
                    <a:pt x="17" y="18"/>
                  </a:cubicBezTo>
                  <a:cubicBezTo>
                    <a:pt x="18" y="18"/>
                    <a:pt x="19" y="17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18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3" y="4"/>
                    <a:pt x="1" y="1"/>
                    <a:pt x="0" y="0"/>
                  </a:cubicBezTo>
                </a:path>
              </a:pathLst>
            </a:custGeom>
            <a:solidFill>
              <a:srgbClr val="6B75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04D29580-C744-5475-FBE8-02F9CF717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7063" y="2352676"/>
              <a:ext cx="620713" cy="822325"/>
            </a:xfrm>
            <a:custGeom>
              <a:avLst/>
              <a:gdLst>
                <a:gd name="T0" fmla="*/ 53 w 55"/>
                <a:gd name="T1" fmla="*/ 40 h 73"/>
                <a:gd name="T2" fmla="*/ 53 w 55"/>
                <a:gd name="T3" fmla="*/ 40 h 73"/>
                <a:gd name="T4" fmla="*/ 55 w 55"/>
                <a:gd name="T5" fmla="*/ 28 h 73"/>
                <a:gd name="T6" fmla="*/ 28 w 55"/>
                <a:gd name="T7" fmla="*/ 0 h 73"/>
                <a:gd name="T8" fmla="*/ 0 w 55"/>
                <a:gd name="T9" fmla="*/ 28 h 73"/>
                <a:gd name="T10" fmla="*/ 3 w 55"/>
                <a:gd name="T11" fmla="*/ 40 h 73"/>
                <a:gd name="T12" fmla="*/ 3 w 55"/>
                <a:gd name="T13" fmla="*/ 40 h 73"/>
                <a:gd name="T14" fmla="*/ 3 w 55"/>
                <a:gd name="T15" fmla="*/ 40 h 73"/>
                <a:gd name="T16" fmla="*/ 6 w 55"/>
                <a:gd name="T17" fmla="*/ 44 h 73"/>
                <a:gd name="T18" fmla="*/ 16 w 55"/>
                <a:gd name="T19" fmla="*/ 67 h 73"/>
                <a:gd name="T20" fmla="*/ 28 w 55"/>
                <a:gd name="T21" fmla="*/ 73 h 73"/>
                <a:gd name="T22" fmla="*/ 39 w 55"/>
                <a:gd name="T23" fmla="*/ 67 h 73"/>
                <a:gd name="T24" fmla="*/ 50 w 55"/>
                <a:gd name="T25" fmla="*/ 44 h 73"/>
                <a:gd name="T26" fmla="*/ 53 w 55"/>
                <a:gd name="T27" fmla="*/ 40 h 73"/>
                <a:gd name="T28" fmla="*/ 53 w 55"/>
                <a:gd name="T29" fmla="*/ 4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3">
                  <a:moveTo>
                    <a:pt x="53" y="40"/>
                  </a:moveTo>
                  <a:cubicBezTo>
                    <a:pt x="53" y="40"/>
                    <a:pt x="53" y="40"/>
                    <a:pt x="53" y="40"/>
                  </a:cubicBezTo>
                  <a:cubicBezTo>
                    <a:pt x="54" y="36"/>
                    <a:pt x="55" y="32"/>
                    <a:pt x="55" y="28"/>
                  </a:cubicBezTo>
                  <a:cubicBezTo>
                    <a:pt x="55" y="12"/>
                    <a:pt x="43" y="0"/>
                    <a:pt x="28" y="0"/>
                  </a:cubicBezTo>
                  <a:cubicBezTo>
                    <a:pt x="13" y="0"/>
                    <a:pt x="0" y="12"/>
                    <a:pt x="0" y="28"/>
                  </a:cubicBezTo>
                  <a:cubicBezTo>
                    <a:pt x="0" y="32"/>
                    <a:pt x="1" y="36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1"/>
                    <a:pt x="5" y="43"/>
                    <a:pt x="6" y="44"/>
                  </a:cubicBezTo>
                  <a:cubicBezTo>
                    <a:pt x="9" y="49"/>
                    <a:pt x="13" y="57"/>
                    <a:pt x="16" y="67"/>
                  </a:cubicBezTo>
                  <a:cubicBezTo>
                    <a:pt x="16" y="67"/>
                    <a:pt x="17" y="73"/>
                    <a:pt x="28" y="73"/>
                  </a:cubicBezTo>
                  <a:cubicBezTo>
                    <a:pt x="39" y="73"/>
                    <a:pt x="39" y="67"/>
                    <a:pt x="39" y="67"/>
                  </a:cubicBezTo>
                  <a:cubicBezTo>
                    <a:pt x="43" y="57"/>
                    <a:pt x="47" y="49"/>
                    <a:pt x="50" y="44"/>
                  </a:cubicBezTo>
                  <a:cubicBezTo>
                    <a:pt x="51" y="43"/>
                    <a:pt x="52" y="41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</a:path>
              </a:pathLst>
            </a:custGeom>
            <a:solidFill>
              <a:srgbClr val="EFA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725B9DB6-B548-36FE-BD43-D13538B65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2363788"/>
              <a:ext cx="596900" cy="811213"/>
            </a:xfrm>
            <a:custGeom>
              <a:avLst/>
              <a:gdLst>
                <a:gd name="T0" fmla="*/ 29 w 53"/>
                <a:gd name="T1" fmla="*/ 0 h 72"/>
                <a:gd name="T2" fmla="*/ 38 w 53"/>
                <a:gd name="T3" fmla="*/ 44 h 72"/>
                <a:gd name="T4" fmla="*/ 27 w 53"/>
                <a:gd name="T5" fmla="*/ 60 h 72"/>
                <a:gd name="T6" fmla="*/ 12 w 53"/>
                <a:gd name="T7" fmla="*/ 57 h 72"/>
                <a:gd name="T8" fmla="*/ 0 w 53"/>
                <a:gd name="T9" fmla="*/ 42 h 72"/>
                <a:gd name="T10" fmla="*/ 1 w 53"/>
                <a:gd name="T11" fmla="*/ 43 h 72"/>
                <a:gd name="T12" fmla="*/ 11 w 53"/>
                <a:gd name="T13" fmla="*/ 66 h 72"/>
                <a:gd name="T14" fmla="*/ 23 w 53"/>
                <a:gd name="T15" fmla="*/ 72 h 72"/>
                <a:gd name="T16" fmla="*/ 34 w 53"/>
                <a:gd name="T17" fmla="*/ 66 h 72"/>
                <a:gd name="T18" fmla="*/ 45 w 53"/>
                <a:gd name="T19" fmla="*/ 43 h 72"/>
                <a:gd name="T20" fmla="*/ 48 w 53"/>
                <a:gd name="T21" fmla="*/ 39 h 72"/>
                <a:gd name="T22" fmla="*/ 48 w 53"/>
                <a:gd name="T23" fmla="*/ 39 h 72"/>
                <a:gd name="T24" fmla="*/ 48 w 53"/>
                <a:gd name="T25" fmla="*/ 39 h 72"/>
                <a:gd name="T26" fmla="*/ 50 w 53"/>
                <a:gd name="T27" fmla="*/ 27 h 72"/>
                <a:gd name="T28" fmla="*/ 29 w 53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72">
                  <a:moveTo>
                    <a:pt x="29" y="0"/>
                  </a:moveTo>
                  <a:cubicBezTo>
                    <a:pt x="36" y="6"/>
                    <a:pt x="53" y="23"/>
                    <a:pt x="38" y="44"/>
                  </a:cubicBezTo>
                  <a:cubicBezTo>
                    <a:pt x="38" y="44"/>
                    <a:pt x="30" y="54"/>
                    <a:pt x="27" y="60"/>
                  </a:cubicBezTo>
                  <a:cubicBezTo>
                    <a:pt x="25" y="65"/>
                    <a:pt x="14" y="61"/>
                    <a:pt x="12" y="57"/>
                  </a:cubicBezTo>
                  <a:cubicBezTo>
                    <a:pt x="10" y="53"/>
                    <a:pt x="5" y="46"/>
                    <a:pt x="0" y="42"/>
                  </a:cubicBezTo>
                  <a:cubicBezTo>
                    <a:pt x="0" y="43"/>
                    <a:pt x="1" y="43"/>
                    <a:pt x="1" y="43"/>
                  </a:cubicBezTo>
                  <a:cubicBezTo>
                    <a:pt x="4" y="48"/>
                    <a:pt x="8" y="56"/>
                    <a:pt x="11" y="66"/>
                  </a:cubicBezTo>
                  <a:cubicBezTo>
                    <a:pt x="11" y="66"/>
                    <a:pt x="12" y="72"/>
                    <a:pt x="23" y="72"/>
                  </a:cubicBezTo>
                  <a:cubicBezTo>
                    <a:pt x="34" y="72"/>
                    <a:pt x="34" y="66"/>
                    <a:pt x="34" y="66"/>
                  </a:cubicBezTo>
                  <a:cubicBezTo>
                    <a:pt x="38" y="56"/>
                    <a:pt x="42" y="48"/>
                    <a:pt x="45" y="43"/>
                  </a:cubicBezTo>
                  <a:cubicBezTo>
                    <a:pt x="46" y="42"/>
                    <a:pt x="47" y="40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5"/>
                    <a:pt x="50" y="31"/>
                    <a:pt x="50" y="27"/>
                  </a:cubicBezTo>
                  <a:cubicBezTo>
                    <a:pt x="50" y="14"/>
                    <a:pt x="41" y="3"/>
                    <a:pt x="29" y="0"/>
                  </a:cubicBezTo>
                </a:path>
              </a:pathLst>
            </a:custGeom>
            <a:solidFill>
              <a:srgbClr val="EB9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0770FFEB-B456-C041-9518-BE26BA07AD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9776" y="2633663"/>
              <a:ext cx="508000" cy="474663"/>
            </a:xfrm>
            <a:custGeom>
              <a:avLst/>
              <a:gdLst>
                <a:gd name="T0" fmla="*/ 6 w 45"/>
                <a:gd name="T1" fmla="*/ 42 h 42"/>
                <a:gd name="T2" fmla="*/ 6 w 45"/>
                <a:gd name="T3" fmla="*/ 42 h 42"/>
                <a:gd name="T4" fmla="*/ 0 w 45"/>
                <a:gd name="T5" fmla="*/ 27 h 42"/>
                <a:gd name="T6" fmla="*/ 45 w 45"/>
                <a:gd name="T7" fmla="*/ 3 h 42"/>
                <a:gd name="T8" fmla="*/ 45 w 45"/>
                <a:gd name="T9" fmla="*/ 2 h 42"/>
                <a:gd name="T10" fmla="*/ 45 w 45"/>
                <a:gd name="T11" fmla="*/ 2 h 42"/>
                <a:gd name="T12" fmla="*/ 45 w 45"/>
                <a:gd name="T13" fmla="*/ 2 h 42"/>
                <a:gd name="T14" fmla="*/ 45 w 45"/>
                <a:gd name="T15" fmla="*/ 2 h 42"/>
                <a:gd name="T16" fmla="*/ 45 w 45"/>
                <a:gd name="T17" fmla="*/ 2 h 42"/>
                <a:gd name="T18" fmla="*/ 45 w 45"/>
                <a:gd name="T19" fmla="*/ 2 h 42"/>
                <a:gd name="T20" fmla="*/ 45 w 45"/>
                <a:gd name="T21" fmla="*/ 2 h 42"/>
                <a:gd name="T22" fmla="*/ 45 w 45"/>
                <a:gd name="T23" fmla="*/ 2 h 42"/>
                <a:gd name="T24" fmla="*/ 45 w 45"/>
                <a:gd name="T25" fmla="*/ 2 h 42"/>
                <a:gd name="T26" fmla="*/ 45 w 45"/>
                <a:gd name="T27" fmla="*/ 2 h 42"/>
                <a:gd name="T28" fmla="*/ 45 w 45"/>
                <a:gd name="T29" fmla="*/ 2 h 42"/>
                <a:gd name="T30" fmla="*/ 45 w 45"/>
                <a:gd name="T31" fmla="*/ 2 h 42"/>
                <a:gd name="T32" fmla="*/ 45 w 45"/>
                <a:gd name="T33" fmla="*/ 2 h 42"/>
                <a:gd name="T34" fmla="*/ 45 w 45"/>
                <a:gd name="T35" fmla="*/ 2 h 42"/>
                <a:gd name="T36" fmla="*/ 45 w 45"/>
                <a:gd name="T37" fmla="*/ 2 h 42"/>
                <a:gd name="T38" fmla="*/ 45 w 45"/>
                <a:gd name="T39" fmla="*/ 2 h 42"/>
                <a:gd name="T40" fmla="*/ 45 w 45"/>
                <a:gd name="T41" fmla="*/ 2 h 42"/>
                <a:gd name="T42" fmla="*/ 45 w 45"/>
                <a:gd name="T43" fmla="*/ 2 h 42"/>
                <a:gd name="T44" fmla="*/ 45 w 45"/>
                <a:gd name="T45" fmla="*/ 2 h 42"/>
                <a:gd name="T46" fmla="*/ 45 w 45"/>
                <a:gd name="T47" fmla="*/ 2 h 42"/>
                <a:gd name="T48" fmla="*/ 45 w 45"/>
                <a:gd name="T49" fmla="*/ 2 h 42"/>
                <a:gd name="T50" fmla="*/ 45 w 45"/>
                <a:gd name="T51" fmla="*/ 2 h 42"/>
                <a:gd name="T52" fmla="*/ 45 w 45"/>
                <a:gd name="T53" fmla="*/ 2 h 42"/>
                <a:gd name="T54" fmla="*/ 45 w 45"/>
                <a:gd name="T55" fmla="*/ 2 h 42"/>
                <a:gd name="T56" fmla="*/ 45 w 45"/>
                <a:gd name="T57" fmla="*/ 2 h 42"/>
                <a:gd name="T58" fmla="*/ 45 w 45"/>
                <a:gd name="T59" fmla="*/ 1 h 42"/>
                <a:gd name="T60" fmla="*/ 45 w 45"/>
                <a:gd name="T61" fmla="*/ 1 h 42"/>
                <a:gd name="T62" fmla="*/ 45 w 45"/>
                <a:gd name="T63" fmla="*/ 1 h 42"/>
                <a:gd name="T64" fmla="*/ 45 w 45"/>
                <a:gd name="T65" fmla="*/ 1 h 42"/>
                <a:gd name="T66" fmla="*/ 45 w 45"/>
                <a:gd name="T67" fmla="*/ 1 h 42"/>
                <a:gd name="T68" fmla="*/ 45 w 45"/>
                <a:gd name="T69" fmla="*/ 1 h 42"/>
                <a:gd name="T70" fmla="*/ 45 w 45"/>
                <a:gd name="T71" fmla="*/ 1 h 42"/>
                <a:gd name="T72" fmla="*/ 45 w 45"/>
                <a:gd name="T73" fmla="*/ 1 h 42"/>
                <a:gd name="T74" fmla="*/ 45 w 45"/>
                <a:gd name="T75" fmla="*/ 1 h 42"/>
                <a:gd name="T76" fmla="*/ 45 w 45"/>
                <a:gd name="T77" fmla="*/ 1 h 42"/>
                <a:gd name="T78" fmla="*/ 45 w 45"/>
                <a:gd name="T79" fmla="*/ 1 h 42"/>
                <a:gd name="T80" fmla="*/ 45 w 45"/>
                <a:gd name="T81" fmla="*/ 1 h 42"/>
                <a:gd name="T82" fmla="*/ 45 w 45"/>
                <a:gd name="T83" fmla="*/ 1 h 42"/>
                <a:gd name="T84" fmla="*/ 45 w 45"/>
                <a:gd name="T85" fmla="*/ 1 h 42"/>
                <a:gd name="T86" fmla="*/ 45 w 45"/>
                <a:gd name="T87" fmla="*/ 1 h 42"/>
                <a:gd name="T88" fmla="*/ 45 w 45"/>
                <a:gd name="T89" fmla="*/ 1 h 42"/>
                <a:gd name="T90" fmla="*/ 45 w 45"/>
                <a:gd name="T91" fmla="*/ 1 h 42"/>
                <a:gd name="T92" fmla="*/ 45 w 45"/>
                <a:gd name="T93" fmla="*/ 1 h 42"/>
                <a:gd name="T94" fmla="*/ 45 w 45"/>
                <a:gd name="T95" fmla="*/ 1 h 42"/>
                <a:gd name="T96" fmla="*/ 45 w 45"/>
                <a:gd name="T97" fmla="*/ 1 h 42"/>
                <a:gd name="T98" fmla="*/ 45 w 45"/>
                <a:gd name="T99" fmla="*/ 1 h 42"/>
                <a:gd name="T100" fmla="*/ 45 w 45"/>
                <a:gd name="T101" fmla="*/ 1 h 42"/>
                <a:gd name="T102" fmla="*/ 45 w 45"/>
                <a:gd name="T103" fmla="*/ 1 h 42"/>
                <a:gd name="T104" fmla="*/ 45 w 45"/>
                <a:gd name="T105" fmla="*/ 0 h 42"/>
                <a:gd name="T106" fmla="*/ 45 w 45"/>
                <a:gd name="T107" fmla="*/ 0 h 42"/>
                <a:gd name="T108" fmla="*/ 45 w 45"/>
                <a:gd name="T109" fmla="*/ 0 h 42"/>
                <a:gd name="T110" fmla="*/ 45 w 45"/>
                <a:gd name="T111" fmla="*/ 0 h 42"/>
                <a:gd name="T112" fmla="*/ 45 w 45"/>
                <a:gd name="T113" fmla="*/ 0 h 42"/>
                <a:gd name="T114" fmla="*/ 45 w 45"/>
                <a:gd name="T115" fmla="*/ 0 h 42"/>
                <a:gd name="T116" fmla="*/ 45 w 45"/>
                <a:gd name="T1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" h="42">
                  <a:moveTo>
                    <a:pt x="6" y="42"/>
                  </a:move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moveTo>
                    <a:pt x="6" y="42"/>
                  </a:move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moveTo>
                    <a:pt x="0" y="27"/>
                  </a:moveTo>
                  <a:cubicBezTo>
                    <a:pt x="2" y="31"/>
                    <a:pt x="4" y="36"/>
                    <a:pt x="6" y="42"/>
                  </a:cubicBezTo>
                  <a:cubicBezTo>
                    <a:pt x="4" y="36"/>
                    <a:pt x="2" y="3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45" y="3"/>
                  </a:move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2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2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0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0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E6B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95975DD9-09CE-D01C-6BFE-6553AB0CB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2363" y="2408238"/>
              <a:ext cx="125413" cy="249238"/>
            </a:xfrm>
            <a:custGeom>
              <a:avLst/>
              <a:gdLst>
                <a:gd name="T0" fmla="*/ 11 w 11"/>
                <a:gd name="T1" fmla="*/ 22 h 22"/>
                <a:gd name="T2" fmla="*/ 11 w 11"/>
                <a:gd name="T3" fmla="*/ 22 h 22"/>
                <a:gd name="T4" fmla="*/ 11 w 11"/>
                <a:gd name="T5" fmla="*/ 22 h 22"/>
                <a:gd name="T6" fmla="*/ 11 w 11"/>
                <a:gd name="T7" fmla="*/ 22 h 22"/>
                <a:gd name="T8" fmla="*/ 11 w 11"/>
                <a:gd name="T9" fmla="*/ 22 h 22"/>
                <a:gd name="T10" fmla="*/ 11 w 11"/>
                <a:gd name="T11" fmla="*/ 22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22 h 22"/>
                <a:gd name="T18" fmla="*/ 11 w 11"/>
                <a:gd name="T19" fmla="*/ 22 h 22"/>
                <a:gd name="T20" fmla="*/ 11 w 11"/>
                <a:gd name="T21" fmla="*/ 22 h 22"/>
                <a:gd name="T22" fmla="*/ 11 w 11"/>
                <a:gd name="T23" fmla="*/ 22 h 22"/>
                <a:gd name="T24" fmla="*/ 11 w 11"/>
                <a:gd name="T25" fmla="*/ 22 h 22"/>
                <a:gd name="T26" fmla="*/ 11 w 11"/>
                <a:gd name="T27" fmla="*/ 22 h 22"/>
                <a:gd name="T28" fmla="*/ 11 w 11"/>
                <a:gd name="T29" fmla="*/ 22 h 22"/>
                <a:gd name="T30" fmla="*/ 11 w 11"/>
                <a:gd name="T31" fmla="*/ 22 h 22"/>
                <a:gd name="T32" fmla="*/ 11 w 11"/>
                <a:gd name="T33" fmla="*/ 22 h 22"/>
                <a:gd name="T34" fmla="*/ 11 w 11"/>
                <a:gd name="T35" fmla="*/ 22 h 22"/>
                <a:gd name="T36" fmla="*/ 11 w 11"/>
                <a:gd name="T37" fmla="*/ 22 h 22"/>
                <a:gd name="T38" fmla="*/ 11 w 11"/>
                <a:gd name="T39" fmla="*/ 21 h 22"/>
                <a:gd name="T40" fmla="*/ 11 w 11"/>
                <a:gd name="T41" fmla="*/ 21 h 22"/>
                <a:gd name="T42" fmla="*/ 11 w 11"/>
                <a:gd name="T43" fmla="*/ 21 h 22"/>
                <a:gd name="T44" fmla="*/ 11 w 11"/>
                <a:gd name="T45" fmla="*/ 21 h 22"/>
                <a:gd name="T46" fmla="*/ 11 w 11"/>
                <a:gd name="T47" fmla="*/ 21 h 22"/>
                <a:gd name="T48" fmla="*/ 11 w 11"/>
                <a:gd name="T49" fmla="*/ 21 h 22"/>
                <a:gd name="T50" fmla="*/ 11 w 11"/>
                <a:gd name="T51" fmla="*/ 21 h 22"/>
                <a:gd name="T52" fmla="*/ 11 w 11"/>
                <a:gd name="T53" fmla="*/ 21 h 22"/>
                <a:gd name="T54" fmla="*/ 11 w 11"/>
                <a:gd name="T55" fmla="*/ 21 h 22"/>
                <a:gd name="T56" fmla="*/ 11 w 11"/>
                <a:gd name="T57" fmla="*/ 21 h 22"/>
                <a:gd name="T58" fmla="*/ 11 w 11"/>
                <a:gd name="T59" fmla="*/ 21 h 22"/>
                <a:gd name="T60" fmla="*/ 11 w 11"/>
                <a:gd name="T61" fmla="*/ 21 h 22"/>
                <a:gd name="T62" fmla="*/ 11 w 11"/>
                <a:gd name="T63" fmla="*/ 21 h 22"/>
                <a:gd name="T64" fmla="*/ 11 w 11"/>
                <a:gd name="T65" fmla="*/ 21 h 22"/>
                <a:gd name="T66" fmla="*/ 11 w 11"/>
                <a:gd name="T67" fmla="*/ 21 h 22"/>
                <a:gd name="T68" fmla="*/ 11 w 11"/>
                <a:gd name="T69" fmla="*/ 21 h 22"/>
                <a:gd name="T70" fmla="*/ 11 w 11"/>
                <a:gd name="T71" fmla="*/ 21 h 22"/>
                <a:gd name="T72" fmla="*/ 11 w 11"/>
                <a:gd name="T73" fmla="*/ 20 h 22"/>
                <a:gd name="T74" fmla="*/ 11 w 11"/>
                <a:gd name="T75" fmla="*/ 20 h 22"/>
                <a:gd name="T76" fmla="*/ 11 w 11"/>
                <a:gd name="T77" fmla="*/ 20 h 22"/>
                <a:gd name="T78" fmla="*/ 11 w 11"/>
                <a:gd name="T79" fmla="*/ 20 h 22"/>
                <a:gd name="T80" fmla="*/ 11 w 11"/>
                <a:gd name="T81" fmla="*/ 20 h 22"/>
                <a:gd name="T82" fmla="*/ 11 w 11"/>
                <a:gd name="T83" fmla="*/ 20 h 22"/>
                <a:gd name="T84" fmla="*/ 11 w 11"/>
                <a:gd name="T85" fmla="*/ 20 h 22"/>
                <a:gd name="T86" fmla="*/ 11 w 11"/>
                <a:gd name="T87" fmla="*/ 20 h 22"/>
                <a:gd name="T88" fmla="*/ 11 w 11"/>
                <a:gd name="T89" fmla="*/ 20 h 22"/>
                <a:gd name="T90" fmla="*/ 11 w 11"/>
                <a:gd name="T91" fmla="*/ 20 h 22"/>
                <a:gd name="T92" fmla="*/ 11 w 11"/>
                <a:gd name="T93" fmla="*/ 20 h 22"/>
                <a:gd name="T94" fmla="*/ 11 w 11"/>
                <a:gd name="T95" fmla="*/ 20 h 22"/>
                <a:gd name="T96" fmla="*/ 0 w 11"/>
                <a:gd name="T97" fmla="*/ 0 h 22"/>
                <a:gd name="T98" fmla="*/ 0 w 11"/>
                <a:gd name="T9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" h="22"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1"/>
                  </a:move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10" y="12"/>
                    <a:pt x="11" y="20"/>
                  </a:cubicBezTo>
                  <a:cubicBezTo>
                    <a:pt x="10" y="12"/>
                    <a:pt x="6" y="5"/>
                    <a:pt x="0" y="0"/>
                  </a:cubicBezTo>
                </a:path>
              </a:pathLst>
            </a:custGeom>
            <a:solidFill>
              <a:srgbClr val="DD8D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940D1582-4AD1-7304-1A85-3FE29E1DF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9776" y="2408238"/>
              <a:ext cx="530225" cy="766763"/>
            </a:xfrm>
            <a:custGeom>
              <a:avLst/>
              <a:gdLst>
                <a:gd name="T0" fmla="*/ 37 w 47"/>
                <a:gd name="T1" fmla="*/ 37 h 68"/>
                <a:gd name="T2" fmla="*/ 18 w 47"/>
                <a:gd name="T3" fmla="*/ 63 h 68"/>
                <a:gd name="T4" fmla="*/ 0 w 47"/>
                <a:gd name="T5" fmla="*/ 47 h 68"/>
                <a:gd name="T6" fmla="*/ 6 w 47"/>
                <a:gd name="T7" fmla="*/ 62 h 68"/>
                <a:gd name="T8" fmla="*/ 6 w 47"/>
                <a:gd name="T9" fmla="*/ 62 h 68"/>
                <a:gd name="T10" fmla="*/ 6 w 47"/>
                <a:gd name="T11" fmla="*/ 62 h 68"/>
                <a:gd name="T12" fmla="*/ 18 w 47"/>
                <a:gd name="T13" fmla="*/ 68 h 68"/>
                <a:gd name="T14" fmla="*/ 29 w 47"/>
                <a:gd name="T15" fmla="*/ 62 h 68"/>
                <a:gd name="T16" fmla="*/ 43 w 47"/>
                <a:gd name="T17" fmla="*/ 35 h 68"/>
                <a:gd name="T18" fmla="*/ 43 w 47"/>
                <a:gd name="T19" fmla="*/ 35 h 68"/>
                <a:gd name="T20" fmla="*/ 45 w 47"/>
                <a:gd name="T21" fmla="*/ 23 h 68"/>
                <a:gd name="T22" fmla="*/ 45 w 47"/>
                <a:gd name="T23" fmla="*/ 22 h 68"/>
                <a:gd name="T24" fmla="*/ 45 w 47"/>
                <a:gd name="T25" fmla="*/ 22 h 68"/>
                <a:gd name="T26" fmla="*/ 45 w 47"/>
                <a:gd name="T27" fmla="*/ 22 h 68"/>
                <a:gd name="T28" fmla="*/ 45 w 47"/>
                <a:gd name="T29" fmla="*/ 22 h 68"/>
                <a:gd name="T30" fmla="*/ 45 w 47"/>
                <a:gd name="T31" fmla="*/ 22 h 68"/>
                <a:gd name="T32" fmla="*/ 45 w 47"/>
                <a:gd name="T33" fmla="*/ 22 h 68"/>
                <a:gd name="T34" fmla="*/ 45 w 47"/>
                <a:gd name="T35" fmla="*/ 22 h 68"/>
                <a:gd name="T36" fmla="*/ 45 w 47"/>
                <a:gd name="T37" fmla="*/ 22 h 68"/>
                <a:gd name="T38" fmla="*/ 45 w 47"/>
                <a:gd name="T39" fmla="*/ 22 h 68"/>
                <a:gd name="T40" fmla="*/ 45 w 47"/>
                <a:gd name="T41" fmla="*/ 22 h 68"/>
                <a:gd name="T42" fmla="*/ 45 w 47"/>
                <a:gd name="T43" fmla="*/ 22 h 68"/>
                <a:gd name="T44" fmla="*/ 45 w 47"/>
                <a:gd name="T45" fmla="*/ 22 h 68"/>
                <a:gd name="T46" fmla="*/ 45 w 47"/>
                <a:gd name="T47" fmla="*/ 22 h 68"/>
                <a:gd name="T48" fmla="*/ 45 w 47"/>
                <a:gd name="T49" fmla="*/ 22 h 68"/>
                <a:gd name="T50" fmla="*/ 45 w 47"/>
                <a:gd name="T51" fmla="*/ 22 h 68"/>
                <a:gd name="T52" fmla="*/ 45 w 47"/>
                <a:gd name="T53" fmla="*/ 22 h 68"/>
                <a:gd name="T54" fmla="*/ 45 w 47"/>
                <a:gd name="T55" fmla="*/ 22 h 68"/>
                <a:gd name="T56" fmla="*/ 45 w 47"/>
                <a:gd name="T57" fmla="*/ 22 h 68"/>
                <a:gd name="T58" fmla="*/ 45 w 47"/>
                <a:gd name="T59" fmla="*/ 22 h 68"/>
                <a:gd name="T60" fmla="*/ 45 w 47"/>
                <a:gd name="T61" fmla="*/ 22 h 68"/>
                <a:gd name="T62" fmla="*/ 45 w 47"/>
                <a:gd name="T63" fmla="*/ 22 h 68"/>
                <a:gd name="T64" fmla="*/ 45 w 47"/>
                <a:gd name="T65" fmla="*/ 22 h 68"/>
                <a:gd name="T66" fmla="*/ 45 w 47"/>
                <a:gd name="T67" fmla="*/ 22 h 68"/>
                <a:gd name="T68" fmla="*/ 45 w 47"/>
                <a:gd name="T69" fmla="*/ 21 h 68"/>
                <a:gd name="T70" fmla="*/ 45 w 47"/>
                <a:gd name="T71" fmla="*/ 21 h 68"/>
                <a:gd name="T72" fmla="*/ 45 w 47"/>
                <a:gd name="T73" fmla="*/ 21 h 68"/>
                <a:gd name="T74" fmla="*/ 45 w 47"/>
                <a:gd name="T75" fmla="*/ 21 h 68"/>
                <a:gd name="T76" fmla="*/ 45 w 47"/>
                <a:gd name="T77" fmla="*/ 21 h 68"/>
                <a:gd name="T78" fmla="*/ 45 w 47"/>
                <a:gd name="T79" fmla="*/ 21 h 68"/>
                <a:gd name="T80" fmla="*/ 45 w 47"/>
                <a:gd name="T81" fmla="*/ 21 h 68"/>
                <a:gd name="T82" fmla="*/ 45 w 47"/>
                <a:gd name="T83" fmla="*/ 21 h 68"/>
                <a:gd name="T84" fmla="*/ 45 w 47"/>
                <a:gd name="T85" fmla="*/ 21 h 68"/>
                <a:gd name="T86" fmla="*/ 45 w 47"/>
                <a:gd name="T87" fmla="*/ 21 h 68"/>
                <a:gd name="T88" fmla="*/ 45 w 47"/>
                <a:gd name="T89" fmla="*/ 21 h 68"/>
                <a:gd name="T90" fmla="*/ 45 w 47"/>
                <a:gd name="T91" fmla="*/ 21 h 68"/>
                <a:gd name="T92" fmla="*/ 45 w 47"/>
                <a:gd name="T93" fmla="*/ 21 h 68"/>
                <a:gd name="T94" fmla="*/ 45 w 47"/>
                <a:gd name="T95" fmla="*/ 21 h 68"/>
                <a:gd name="T96" fmla="*/ 45 w 47"/>
                <a:gd name="T97" fmla="*/ 21 h 68"/>
                <a:gd name="T98" fmla="*/ 45 w 47"/>
                <a:gd name="T99" fmla="*/ 21 h 68"/>
                <a:gd name="T100" fmla="*/ 45 w 47"/>
                <a:gd name="T101" fmla="*/ 21 h 68"/>
                <a:gd name="T102" fmla="*/ 45 w 47"/>
                <a:gd name="T103" fmla="*/ 21 h 68"/>
                <a:gd name="T104" fmla="*/ 45 w 47"/>
                <a:gd name="T105" fmla="*/ 21 h 68"/>
                <a:gd name="T106" fmla="*/ 45 w 47"/>
                <a:gd name="T107" fmla="*/ 20 h 68"/>
                <a:gd name="T108" fmla="*/ 45 w 47"/>
                <a:gd name="T109" fmla="*/ 20 h 68"/>
                <a:gd name="T110" fmla="*/ 45 w 47"/>
                <a:gd name="T111" fmla="*/ 20 h 68"/>
                <a:gd name="T112" fmla="*/ 45 w 47"/>
                <a:gd name="T113" fmla="*/ 20 h 68"/>
                <a:gd name="T114" fmla="*/ 45 w 47"/>
                <a:gd name="T115" fmla="*/ 20 h 68"/>
                <a:gd name="T116" fmla="*/ 45 w 47"/>
                <a:gd name="T117" fmla="*/ 20 h 68"/>
                <a:gd name="T118" fmla="*/ 45 w 47"/>
                <a:gd name="T119" fmla="*/ 20 h 68"/>
                <a:gd name="T120" fmla="*/ 45 w 47"/>
                <a:gd name="T121" fmla="*/ 20 h 68"/>
                <a:gd name="T122" fmla="*/ 45 w 47"/>
                <a:gd name="T123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" h="68">
                  <a:moveTo>
                    <a:pt x="34" y="0"/>
                  </a:moveTo>
                  <a:cubicBezTo>
                    <a:pt x="39" y="6"/>
                    <a:pt x="47" y="21"/>
                    <a:pt x="37" y="37"/>
                  </a:cubicBezTo>
                  <a:cubicBezTo>
                    <a:pt x="37" y="37"/>
                    <a:pt x="25" y="58"/>
                    <a:pt x="23" y="61"/>
                  </a:cubicBezTo>
                  <a:cubicBezTo>
                    <a:pt x="22" y="62"/>
                    <a:pt x="20" y="63"/>
                    <a:pt x="18" y="63"/>
                  </a:cubicBezTo>
                  <a:cubicBezTo>
                    <a:pt x="14" y="63"/>
                    <a:pt x="9" y="61"/>
                    <a:pt x="7" y="57"/>
                  </a:cubicBezTo>
                  <a:cubicBezTo>
                    <a:pt x="6" y="54"/>
                    <a:pt x="3" y="50"/>
                    <a:pt x="0" y="47"/>
                  </a:cubicBezTo>
                  <a:cubicBezTo>
                    <a:pt x="2" y="51"/>
                    <a:pt x="4" y="56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7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9" y="68"/>
                    <a:pt x="29" y="62"/>
                    <a:pt x="29" y="62"/>
                  </a:cubicBezTo>
                  <a:cubicBezTo>
                    <a:pt x="33" y="52"/>
                    <a:pt x="37" y="44"/>
                    <a:pt x="40" y="39"/>
                  </a:cubicBezTo>
                  <a:cubicBezTo>
                    <a:pt x="41" y="38"/>
                    <a:pt x="42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4" y="31"/>
                    <a:pt x="45" y="27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12"/>
                    <a:pt x="40" y="5"/>
                    <a:pt x="34" y="0"/>
                  </a:cubicBezTo>
                </a:path>
              </a:pathLst>
            </a:custGeom>
            <a:solidFill>
              <a:srgbClr val="DC8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11D306C2-0EB7-E040-F65E-EB64238A2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726" y="2352676"/>
              <a:ext cx="506413" cy="519113"/>
            </a:xfrm>
            <a:custGeom>
              <a:avLst/>
              <a:gdLst>
                <a:gd name="T0" fmla="*/ 22 w 45"/>
                <a:gd name="T1" fmla="*/ 1 h 46"/>
                <a:gd name="T2" fmla="*/ 7 w 45"/>
                <a:gd name="T3" fmla="*/ 16 h 46"/>
                <a:gd name="T4" fmla="*/ 7 w 45"/>
                <a:gd name="T5" fmla="*/ 38 h 46"/>
                <a:gd name="T6" fmla="*/ 23 w 45"/>
                <a:gd name="T7" fmla="*/ 28 h 46"/>
                <a:gd name="T8" fmla="*/ 36 w 45"/>
                <a:gd name="T9" fmla="*/ 16 h 46"/>
                <a:gd name="T10" fmla="*/ 33 w 45"/>
                <a:gd name="T11" fmla="*/ 0 h 46"/>
                <a:gd name="T12" fmla="*/ 31 w 45"/>
                <a:gd name="T13" fmla="*/ 0 h 46"/>
                <a:gd name="T14" fmla="*/ 22 w 45"/>
                <a:gd name="T15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6">
                  <a:moveTo>
                    <a:pt x="22" y="1"/>
                  </a:moveTo>
                  <a:cubicBezTo>
                    <a:pt x="18" y="3"/>
                    <a:pt x="12" y="8"/>
                    <a:pt x="7" y="16"/>
                  </a:cubicBezTo>
                  <a:cubicBezTo>
                    <a:pt x="0" y="31"/>
                    <a:pt x="7" y="38"/>
                    <a:pt x="7" y="38"/>
                  </a:cubicBezTo>
                  <a:cubicBezTo>
                    <a:pt x="7" y="38"/>
                    <a:pt x="15" y="46"/>
                    <a:pt x="23" y="28"/>
                  </a:cubicBezTo>
                  <a:cubicBezTo>
                    <a:pt x="23" y="28"/>
                    <a:pt x="25" y="23"/>
                    <a:pt x="36" y="16"/>
                  </a:cubicBezTo>
                  <a:cubicBezTo>
                    <a:pt x="45" y="11"/>
                    <a:pt x="41" y="2"/>
                    <a:pt x="33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28" y="0"/>
                    <a:pt x="25" y="1"/>
                    <a:pt x="22" y="1"/>
                  </a:cubicBezTo>
                  <a:close/>
                </a:path>
              </a:pathLst>
            </a:custGeom>
            <a:solidFill>
              <a:srgbClr val="EEBA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24F2F062-F5D0-9110-2C94-3538F5490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401" y="2363788"/>
              <a:ext cx="349250" cy="450850"/>
            </a:xfrm>
            <a:custGeom>
              <a:avLst/>
              <a:gdLst>
                <a:gd name="T0" fmla="*/ 21 w 31"/>
                <a:gd name="T1" fmla="*/ 0 h 40"/>
                <a:gd name="T2" fmla="*/ 4 w 31"/>
                <a:gd name="T3" fmla="*/ 14 h 40"/>
                <a:gd name="T4" fmla="*/ 1 w 31"/>
                <a:gd name="T5" fmla="*/ 31 h 40"/>
                <a:gd name="T6" fmla="*/ 12 w 31"/>
                <a:gd name="T7" fmla="*/ 24 h 40"/>
                <a:gd name="T8" fmla="*/ 22 w 31"/>
                <a:gd name="T9" fmla="*/ 11 h 40"/>
                <a:gd name="T10" fmla="*/ 21 w 31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0">
                  <a:moveTo>
                    <a:pt x="21" y="0"/>
                  </a:moveTo>
                  <a:cubicBezTo>
                    <a:pt x="21" y="0"/>
                    <a:pt x="9" y="4"/>
                    <a:pt x="4" y="14"/>
                  </a:cubicBezTo>
                  <a:cubicBezTo>
                    <a:pt x="0" y="24"/>
                    <a:pt x="1" y="31"/>
                    <a:pt x="1" y="31"/>
                  </a:cubicBezTo>
                  <a:cubicBezTo>
                    <a:pt x="1" y="31"/>
                    <a:pt x="6" y="40"/>
                    <a:pt x="12" y="24"/>
                  </a:cubicBezTo>
                  <a:cubicBezTo>
                    <a:pt x="12" y="24"/>
                    <a:pt x="14" y="17"/>
                    <a:pt x="22" y="11"/>
                  </a:cubicBezTo>
                  <a:cubicBezTo>
                    <a:pt x="30" y="5"/>
                    <a:pt x="31" y="0"/>
                    <a:pt x="21" y="0"/>
                  </a:cubicBezTo>
                  <a:close/>
                </a:path>
              </a:pathLst>
            </a:custGeom>
            <a:solidFill>
              <a:srgbClr val="F2C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6D0AD123-0850-9935-FBFB-A344A84AB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2363788"/>
              <a:ext cx="292100" cy="371475"/>
            </a:xfrm>
            <a:custGeom>
              <a:avLst/>
              <a:gdLst>
                <a:gd name="T0" fmla="*/ 18 w 26"/>
                <a:gd name="T1" fmla="*/ 2 h 33"/>
                <a:gd name="T2" fmla="*/ 5 w 26"/>
                <a:gd name="T3" fmla="*/ 11 h 33"/>
                <a:gd name="T4" fmla="*/ 0 w 26"/>
                <a:gd name="T5" fmla="*/ 27 h 33"/>
                <a:gd name="T6" fmla="*/ 8 w 26"/>
                <a:gd name="T7" fmla="*/ 14 h 33"/>
                <a:gd name="T8" fmla="*/ 20 w 26"/>
                <a:gd name="T9" fmla="*/ 4 h 33"/>
                <a:gd name="T10" fmla="*/ 18 w 26"/>
                <a:gd name="T11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3">
                  <a:moveTo>
                    <a:pt x="18" y="2"/>
                  </a:moveTo>
                  <a:cubicBezTo>
                    <a:pt x="18" y="2"/>
                    <a:pt x="11" y="5"/>
                    <a:pt x="5" y="11"/>
                  </a:cubicBezTo>
                  <a:cubicBezTo>
                    <a:pt x="5" y="11"/>
                    <a:pt x="0" y="20"/>
                    <a:pt x="0" y="27"/>
                  </a:cubicBezTo>
                  <a:cubicBezTo>
                    <a:pt x="0" y="33"/>
                    <a:pt x="6" y="17"/>
                    <a:pt x="8" y="14"/>
                  </a:cubicBezTo>
                  <a:cubicBezTo>
                    <a:pt x="11" y="11"/>
                    <a:pt x="11" y="10"/>
                    <a:pt x="20" y="4"/>
                  </a:cubicBezTo>
                  <a:cubicBezTo>
                    <a:pt x="26" y="0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99F7D3EE-9D27-03DC-97A6-EEE924545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9738" y="2251076"/>
              <a:ext cx="901700" cy="811213"/>
            </a:xfrm>
            <a:custGeom>
              <a:avLst/>
              <a:gdLst>
                <a:gd name="T0" fmla="*/ 1 w 80"/>
                <a:gd name="T1" fmla="*/ 70 h 72"/>
                <a:gd name="T2" fmla="*/ 2 w 80"/>
                <a:gd name="T3" fmla="*/ 71 h 72"/>
                <a:gd name="T4" fmla="*/ 78 w 80"/>
                <a:gd name="T5" fmla="*/ 53 h 72"/>
                <a:gd name="T6" fmla="*/ 80 w 80"/>
                <a:gd name="T7" fmla="*/ 49 h 72"/>
                <a:gd name="T8" fmla="*/ 69 w 80"/>
                <a:gd name="T9" fmla="*/ 2 h 72"/>
                <a:gd name="T10" fmla="*/ 67 w 80"/>
                <a:gd name="T11" fmla="*/ 1 h 72"/>
                <a:gd name="T12" fmla="*/ 1 w 80"/>
                <a:gd name="T13" fmla="*/ 70 h 72"/>
                <a:gd name="T14" fmla="*/ 73 w 80"/>
                <a:gd name="T15" fmla="*/ 46 h 72"/>
                <a:gd name="T16" fmla="*/ 71 w 80"/>
                <a:gd name="T17" fmla="*/ 49 h 72"/>
                <a:gd name="T18" fmla="*/ 21 w 80"/>
                <a:gd name="T19" fmla="*/ 61 h 72"/>
                <a:gd name="T20" fmla="*/ 20 w 80"/>
                <a:gd name="T21" fmla="*/ 60 h 72"/>
                <a:gd name="T22" fmla="*/ 63 w 80"/>
                <a:gd name="T23" fmla="*/ 15 h 72"/>
                <a:gd name="T24" fmla="*/ 66 w 80"/>
                <a:gd name="T25" fmla="*/ 15 h 72"/>
                <a:gd name="T26" fmla="*/ 73 w 80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72">
                  <a:moveTo>
                    <a:pt x="1" y="70"/>
                  </a:moveTo>
                  <a:cubicBezTo>
                    <a:pt x="0" y="71"/>
                    <a:pt x="0" y="72"/>
                    <a:pt x="2" y="71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9" y="53"/>
                    <a:pt x="80" y="50"/>
                    <a:pt x="80" y="49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0"/>
                    <a:pt x="67" y="0"/>
                    <a:pt x="67" y="1"/>
                  </a:cubicBezTo>
                  <a:lnTo>
                    <a:pt x="1" y="70"/>
                  </a:lnTo>
                  <a:close/>
                  <a:moveTo>
                    <a:pt x="73" y="46"/>
                  </a:moveTo>
                  <a:cubicBezTo>
                    <a:pt x="73" y="47"/>
                    <a:pt x="72" y="49"/>
                    <a:pt x="71" y="49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19" y="61"/>
                    <a:pt x="20" y="60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4" y="14"/>
                    <a:pt x="65" y="14"/>
                    <a:pt x="66" y="15"/>
                  </a:cubicBezTo>
                  <a:lnTo>
                    <a:pt x="73" y="46"/>
                  </a:lnTo>
                  <a:close/>
                </a:path>
              </a:pathLst>
            </a:custGeom>
            <a:solidFill>
              <a:srgbClr val="EFA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D980F31D-E3CD-553D-DD03-CFC09E976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8" y="2432051"/>
              <a:ext cx="901700" cy="630238"/>
            </a:xfrm>
            <a:custGeom>
              <a:avLst/>
              <a:gdLst>
                <a:gd name="T0" fmla="*/ 72 w 80"/>
                <a:gd name="T1" fmla="*/ 0 h 56"/>
                <a:gd name="T2" fmla="*/ 67 w 80"/>
                <a:gd name="T3" fmla="*/ 6 h 56"/>
                <a:gd name="T4" fmla="*/ 73 w 80"/>
                <a:gd name="T5" fmla="*/ 30 h 56"/>
                <a:gd name="T6" fmla="*/ 71 w 80"/>
                <a:gd name="T7" fmla="*/ 33 h 56"/>
                <a:gd name="T8" fmla="*/ 21 w 80"/>
                <a:gd name="T9" fmla="*/ 45 h 56"/>
                <a:gd name="T10" fmla="*/ 20 w 80"/>
                <a:gd name="T11" fmla="*/ 44 h 56"/>
                <a:gd name="T12" fmla="*/ 33 w 80"/>
                <a:gd name="T13" fmla="*/ 31 h 56"/>
                <a:gd name="T14" fmla="*/ 17 w 80"/>
                <a:gd name="T15" fmla="*/ 37 h 56"/>
                <a:gd name="T16" fmla="*/ 1 w 80"/>
                <a:gd name="T17" fmla="*/ 54 h 56"/>
                <a:gd name="T18" fmla="*/ 2 w 80"/>
                <a:gd name="T19" fmla="*/ 55 h 56"/>
                <a:gd name="T20" fmla="*/ 78 w 80"/>
                <a:gd name="T21" fmla="*/ 37 h 56"/>
                <a:gd name="T22" fmla="*/ 80 w 80"/>
                <a:gd name="T23" fmla="*/ 33 h 56"/>
                <a:gd name="T24" fmla="*/ 72 w 80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6">
                  <a:moveTo>
                    <a:pt x="72" y="0"/>
                  </a:moveTo>
                  <a:cubicBezTo>
                    <a:pt x="71" y="2"/>
                    <a:pt x="69" y="4"/>
                    <a:pt x="67" y="6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1"/>
                    <a:pt x="72" y="33"/>
                    <a:pt x="71" y="3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19" y="45"/>
                    <a:pt x="20" y="44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27" y="33"/>
                    <a:pt x="21" y="36"/>
                    <a:pt x="17" y="37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5"/>
                    <a:pt x="0" y="56"/>
                    <a:pt x="2" y="55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7"/>
                    <a:pt x="80" y="34"/>
                    <a:pt x="80" y="33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D99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45671B00-72FA-2BC6-FF13-04ACF5629E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5038" y="2578101"/>
              <a:ext cx="631825" cy="360363"/>
            </a:xfrm>
            <a:custGeom>
              <a:avLst/>
              <a:gdLst>
                <a:gd name="T0" fmla="*/ 49 w 56"/>
                <a:gd name="T1" fmla="*/ 23 h 32"/>
                <a:gd name="T2" fmla="*/ 29 w 56"/>
                <a:gd name="T3" fmla="*/ 1 h 32"/>
                <a:gd name="T4" fmla="*/ 7 w 56"/>
                <a:gd name="T5" fmla="*/ 20 h 32"/>
                <a:gd name="T6" fmla="*/ 0 w 56"/>
                <a:gd name="T7" fmla="*/ 20 h 32"/>
                <a:gd name="T8" fmla="*/ 0 w 56"/>
                <a:gd name="T9" fmla="*/ 29 h 32"/>
                <a:gd name="T10" fmla="*/ 56 w 56"/>
                <a:gd name="T11" fmla="*/ 32 h 32"/>
                <a:gd name="T12" fmla="*/ 56 w 56"/>
                <a:gd name="T13" fmla="*/ 23 h 32"/>
                <a:gd name="T14" fmla="*/ 49 w 56"/>
                <a:gd name="T15" fmla="*/ 23 h 32"/>
                <a:gd name="T16" fmla="*/ 29 w 56"/>
                <a:gd name="T17" fmla="*/ 7 h 32"/>
                <a:gd name="T18" fmla="*/ 43 w 56"/>
                <a:gd name="T19" fmla="*/ 22 h 32"/>
                <a:gd name="T20" fmla="*/ 14 w 56"/>
                <a:gd name="T21" fmla="*/ 21 h 32"/>
                <a:gd name="T22" fmla="*/ 29 w 56"/>
                <a:gd name="T23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32">
                  <a:moveTo>
                    <a:pt x="49" y="23"/>
                  </a:moveTo>
                  <a:cubicBezTo>
                    <a:pt x="50" y="11"/>
                    <a:pt x="41" y="1"/>
                    <a:pt x="29" y="1"/>
                  </a:cubicBezTo>
                  <a:cubicBezTo>
                    <a:pt x="18" y="0"/>
                    <a:pt x="8" y="9"/>
                    <a:pt x="7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49" y="23"/>
                  </a:lnTo>
                  <a:close/>
                  <a:moveTo>
                    <a:pt x="29" y="7"/>
                  </a:moveTo>
                  <a:cubicBezTo>
                    <a:pt x="37" y="7"/>
                    <a:pt x="43" y="14"/>
                    <a:pt x="43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13"/>
                    <a:pt x="21" y="7"/>
                    <a:pt x="29" y="7"/>
                  </a:cubicBezTo>
                  <a:close/>
                </a:path>
              </a:pathLst>
            </a:custGeom>
            <a:solidFill>
              <a:srgbClr val="E46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B5F3EF6C-FC53-1A74-32D5-F0840B85D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038" y="2847976"/>
              <a:ext cx="631825" cy="90488"/>
            </a:xfrm>
            <a:custGeom>
              <a:avLst/>
              <a:gdLst>
                <a:gd name="T0" fmla="*/ 56 w 56"/>
                <a:gd name="T1" fmla="*/ 0 h 8"/>
                <a:gd name="T2" fmla="*/ 0 w 56"/>
                <a:gd name="T3" fmla="*/ 2 h 8"/>
                <a:gd name="T4" fmla="*/ 0 w 56"/>
                <a:gd name="T5" fmla="*/ 5 h 8"/>
                <a:gd name="T6" fmla="*/ 56 w 56"/>
                <a:gd name="T7" fmla="*/ 8 h 8"/>
                <a:gd name="T8" fmla="*/ 56 w 5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">
                  <a:moveTo>
                    <a:pt x="56" y="0"/>
                  </a:moveTo>
                  <a:cubicBezTo>
                    <a:pt x="34" y="7"/>
                    <a:pt x="8" y="3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6" y="8"/>
                    <a:pt x="56" y="8"/>
                    <a:pt x="56" y="8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D56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B5EBF442-B132-ED67-E0AE-2D8DE5A30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2239963"/>
              <a:ext cx="473075" cy="236538"/>
            </a:xfrm>
            <a:custGeom>
              <a:avLst/>
              <a:gdLst>
                <a:gd name="T0" fmla="*/ 0 w 42"/>
                <a:gd name="T1" fmla="*/ 4 h 21"/>
                <a:gd name="T2" fmla="*/ 19 w 42"/>
                <a:gd name="T3" fmla="*/ 16 h 21"/>
                <a:gd name="T4" fmla="*/ 41 w 42"/>
                <a:gd name="T5" fmla="*/ 18 h 21"/>
                <a:gd name="T6" fmla="*/ 42 w 42"/>
                <a:gd name="T7" fmla="*/ 15 h 21"/>
                <a:gd name="T8" fmla="*/ 2 w 42"/>
                <a:gd name="T9" fmla="*/ 0 h 21"/>
                <a:gd name="T10" fmla="*/ 0 w 42"/>
                <a:gd name="T11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1">
                  <a:moveTo>
                    <a:pt x="0" y="4"/>
                  </a:moveTo>
                  <a:cubicBezTo>
                    <a:pt x="0" y="7"/>
                    <a:pt x="8" y="12"/>
                    <a:pt x="19" y="16"/>
                  </a:cubicBezTo>
                  <a:cubicBezTo>
                    <a:pt x="30" y="20"/>
                    <a:pt x="40" y="21"/>
                    <a:pt x="41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solidFill>
              <a:srgbClr val="E79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A75766D1-7E81-4B6F-E3DF-4293F1264D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0626" y="2284413"/>
              <a:ext cx="349250" cy="169863"/>
            </a:xfrm>
            <a:custGeom>
              <a:avLst/>
              <a:gdLst>
                <a:gd name="T0" fmla="*/ 30 w 31"/>
                <a:gd name="T1" fmla="*/ 15 h 15"/>
                <a:gd name="T2" fmla="*/ 31 w 31"/>
                <a:gd name="T3" fmla="*/ 15 h 15"/>
                <a:gd name="T4" fmla="*/ 30 w 31"/>
                <a:gd name="T5" fmla="*/ 12 h 15"/>
                <a:gd name="T6" fmla="*/ 29 w 31"/>
                <a:gd name="T7" fmla="*/ 12 h 15"/>
                <a:gd name="T8" fmla="*/ 29 w 31"/>
                <a:gd name="T9" fmla="*/ 15 h 15"/>
                <a:gd name="T10" fmla="*/ 30 w 31"/>
                <a:gd name="T11" fmla="*/ 12 h 15"/>
                <a:gd name="T12" fmla="*/ 26 w 31"/>
                <a:gd name="T13" fmla="*/ 14 h 15"/>
                <a:gd name="T14" fmla="*/ 28 w 31"/>
                <a:gd name="T15" fmla="*/ 12 h 15"/>
                <a:gd name="T16" fmla="*/ 25 w 31"/>
                <a:gd name="T17" fmla="*/ 12 h 15"/>
                <a:gd name="T18" fmla="*/ 26 w 31"/>
                <a:gd name="T19" fmla="*/ 14 h 15"/>
                <a:gd name="T20" fmla="*/ 27 w 31"/>
                <a:gd name="T21" fmla="*/ 12 h 15"/>
                <a:gd name="T22" fmla="*/ 23 w 31"/>
                <a:gd name="T23" fmla="*/ 12 h 15"/>
                <a:gd name="T24" fmla="*/ 23 w 31"/>
                <a:gd name="T25" fmla="*/ 13 h 15"/>
                <a:gd name="T26" fmla="*/ 25 w 31"/>
                <a:gd name="T27" fmla="*/ 12 h 15"/>
                <a:gd name="T28" fmla="*/ 18 w 31"/>
                <a:gd name="T29" fmla="*/ 11 h 15"/>
                <a:gd name="T30" fmla="*/ 18 w 31"/>
                <a:gd name="T31" fmla="*/ 11 h 15"/>
                <a:gd name="T32" fmla="*/ 21 w 31"/>
                <a:gd name="T33" fmla="*/ 13 h 15"/>
                <a:gd name="T34" fmla="*/ 23 w 31"/>
                <a:gd name="T35" fmla="*/ 13 h 15"/>
                <a:gd name="T36" fmla="*/ 22 w 31"/>
                <a:gd name="T37" fmla="*/ 11 h 15"/>
                <a:gd name="T38" fmla="*/ 18 w 31"/>
                <a:gd name="T39" fmla="*/ 11 h 15"/>
                <a:gd name="T40" fmla="*/ 21 w 31"/>
                <a:gd name="T41" fmla="*/ 12 h 15"/>
                <a:gd name="T42" fmla="*/ 21 w 31"/>
                <a:gd name="T43" fmla="*/ 11 h 15"/>
                <a:gd name="T44" fmla="*/ 20 w 31"/>
                <a:gd name="T45" fmla="*/ 12 h 15"/>
                <a:gd name="T46" fmla="*/ 20 w 31"/>
                <a:gd name="T47" fmla="*/ 10 h 15"/>
                <a:gd name="T48" fmla="*/ 17 w 31"/>
                <a:gd name="T49" fmla="*/ 9 h 15"/>
                <a:gd name="T50" fmla="*/ 18 w 31"/>
                <a:gd name="T51" fmla="*/ 11 h 15"/>
                <a:gd name="T52" fmla="*/ 17 w 31"/>
                <a:gd name="T53" fmla="*/ 9 h 15"/>
                <a:gd name="T54" fmla="*/ 15 w 31"/>
                <a:gd name="T55" fmla="*/ 10 h 15"/>
                <a:gd name="T56" fmla="*/ 16 w 31"/>
                <a:gd name="T57" fmla="*/ 11 h 15"/>
                <a:gd name="T58" fmla="*/ 15 w 31"/>
                <a:gd name="T59" fmla="*/ 8 h 15"/>
                <a:gd name="T60" fmla="*/ 10 w 31"/>
                <a:gd name="T61" fmla="*/ 8 h 15"/>
                <a:gd name="T62" fmla="*/ 14 w 31"/>
                <a:gd name="T63" fmla="*/ 8 h 15"/>
                <a:gd name="T64" fmla="*/ 15 w 31"/>
                <a:gd name="T65" fmla="*/ 10 h 15"/>
                <a:gd name="T66" fmla="*/ 15 w 31"/>
                <a:gd name="T67" fmla="*/ 8 h 15"/>
                <a:gd name="T68" fmla="*/ 12 w 31"/>
                <a:gd name="T69" fmla="*/ 7 h 15"/>
                <a:gd name="T70" fmla="*/ 11 w 31"/>
                <a:gd name="T71" fmla="*/ 9 h 15"/>
                <a:gd name="T72" fmla="*/ 13 w 31"/>
                <a:gd name="T73" fmla="*/ 9 h 15"/>
                <a:gd name="T74" fmla="*/ 12 w 31"/>
                <a:gd name="T75" fmla="*/ 7 h 15"/>
                <a:gd name="T76" fmla="*/ 10 w 31"/>
                <a:gd name="T77" fmla="*/ 8 h 15"/>
                <a:gd name="T78" fmla="*/ 12 w 31"/>
                <a:gd name="T79" fmla="*/ 7 h 15"/>
                <a:gd name="T80" fmla="*/ 9 w 31"/>
                <a:gd name="T81" fmla="*/ 5 h 15"/>
                <a:gd name="T82" fmla="*/ 9 w 31"/>
                <a:gd name="T83" fmla="*/ 8 h 15"/>
                <a:gd name="T84" fmla="*/ 9 w 31"/>
                <a:gd name="T85" fmla="*/ 5 h 15"/>
                <a:gd name="T86" fmla="*/ 7 w 31"/>
                <a:gd name="T87" fmla="*/ 6 h 15"/>
                <a:gd name="T88" fmla="*/ 8 w 31"/>
                <a:gd name="T89" fmla="*/ 7 h 15"/>
                <a:gd name="T90" fmla="*/ 9 w 31"/>
                <a:gd name="T91" fmla="*/ 5 h 15"/>
                <a:gd name="T92" fmla="*/ 6 w 31"/>
                <a:gd name="T93" fmla="*/ 3 h 15"/>
                <a:gd name="T94" fmla="*/ 5 w 31"/>
                <a:gd name="T95" fmla="*/ 5 h 15"/>
                <a:gd name="T96" fmla="*/ 6 w 31"/>
                <a:gd name="T97" fmla="*/ 6 h 15"/>
                <a:gd name="T98" fmla="*/ 6 w 31"/>
                <a:gd name="T99" fmla="*/ 3 h 15"/>
                <a:gd name="T100" fmla="*/ 4 w 31"/>
                <a:gd name="T101" fmla="*/ 4 h 15"/>
                <a:gd name="T102" fmla="*/ 6 w 31"/>
                <a:gd name="T103" fmla="*/ 3 h 15"/>
                <a:gd name="T104" fmla="*/ 3 w 31"/>
                <a:gd name="T105" fmla="*/ 1 h 15"/>
                <a:gd name="T106" fmla="*/ 2 w 31"/>
                <a:gd name="T107" fmla="*/ 3 h 15"/>
                <a:gd name="T108" fmla="*/ 3 w 31"/>
                <a:gd name="T109" fmla="*/ 4 h 15"/>
                <a:gd name="T110" fmla="*/ 3 w 31"/>
                <a:gd name="T111" fmla="*/ 1 h 15"/>
                <a:gd name="T112" fmla="*/ 1 w 31"/>
                <a:gd name="T113" fmla="*/ 2 h 15"/>
                <a:gd name="T114" fmla="*/ 2 w 31"/>
                <a:gd name="T115" fmla="*/ 3 h 15"/>
                <a:gd name="T116" fmla="*/ 1 w 31"/>
                <a:gd name="T117" fmla="*/ 0 h 15"/>
                <a:gd name="T118" fmla="*/ 0 w 31"/>
                <a:gd name="T119" fmla="*/ 0 h 15"/>
                <a:gd name="T120" fmla="*/ 1 w 31"/>
                <a:gd name="T121" fmla="*/ 1 h 15"/>
                <a:gd name="T122" fmla="*/ 1 w 31"/>
                <a:gd name="T1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" h="15">
                  <a:moveTo>
                    <a:pt x="30" y="13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1" y="14"/>
                    <a:pt x="30" y="13"/>
                  </a:cubicBezTo>
                  <a:moveTo>
                    <a:pt x="30" y="12"/>
                  </a:move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27" y="12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2"/>
                    <a:pt x="27" y="12"/>
                  </a:cubicBezTo>
                  <a:moveTo>
                    <a:pt x="25" y="12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5" y="12"/>
                  </a:cubicBezTo>
                  <a:moveTo>
                    <a:pt x="23" y="12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2"/>
                    <a:pt x="24" y="12"/>
                    <a:pt x="23" y="12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22" y="11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moveTo>
                    <a:pt x="18" y="1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9" y="12"/>
                    <a:pt x="19" y="12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0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19" y="10"/>
                    <a:pt x="18" y="10"/>
                  </a:cubicBezTo>
                  <a:moveTo>
                    <a:pt x="17" y="9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9"/>
                    <a:pt x="17" y="9"/>
                  </a:cubicBezTo>
                  <a:moveTo>
                    <a:pt x="15" y="8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moveTo>
                    <a:pt x="9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moveTo>
                    <a:pt x="14" y="8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2" y="7"/>
                    <a:pt x="12" y="7"/>
                  </a:cubicBezTo>
                  <a:moveTo>
                    <a:pt x="11" y="6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9" y="5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9" y="5"/>
                    <a:pt x="9" y="5"/>
                  </a:cubicBezTo>
                  <a:moveTo>
                    <a:pt x="7" y="4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4"/>
                    <a:pt x="7" y="4"/>
                  </a:cubicBezTo>
                  <a:moveTo>
                    <a:pt x="6" y="3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3"/>
                    <a:pt x="6" y="3"/>
                  </a:cubicBezTo>
                  <a:moveTo>
                    <a:pt x="4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2"/>
                    <a:pt x="4" y="2"/>
                  </a:cubicBezTo>
                  <a:moveTo>
                    <a:pt x="3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1"/>
                    <a:pt x="3" y="1"/>
                  </a:cubicBezTo>
                  <a:moveTo>
                    <a:pt x="1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38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771D6892-7AE9-6CCE-94A5-9F427527A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2363788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id="{4350FEE5-6C7E-F686-17BE-8E8FD0E99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2374901"/>
              <a:ext cx="33338" cy="79375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0 h 7"/>
                <a:gd name="T4" fmla="*/ 0 w 3"/>
                <a:gd name="T5" fmla="*/ 7 h 7"/>
                <a:gd name="T6" fmla="*/ 1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id="{E32FE768-2020-CFDA-4DF0-40B72A1D5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74901"/>
              <a:ext cx="34925" cy="79375"/>
            </a:xfrm>
            <a:custGeom>
              <a:avLst/>
              <a:gdLst>
                <a:gd name="T0" fmla="*/ 3 w 3"/>
                <a:gd name="T1" fmla="*/ 0 h 7"/>
                <a:gd name="T2" fmla="*/ 2 w 3"/>
                <a:gd name="T3" fmla="*/ 0 h 7"/>
                <a:gd name="T4" fmla="*/ 0 w 3"/>
                <a:gd name="T5" fmla="*/ 7 h 7"/>
                <a:gd name="T6" fmla="*/ 0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id="{13C2A690-9F2D-352A-E806-D194AC74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386013"/>
              <a:ext cx="22225" cy="79375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0 h 7"/>
                <a:gd name="T4" fmla="*/ 0 w 2"/>
                <a:gd name="T5" fmla="*/ 7 h 7"/>
                <a:gd name="T6" fmla="*/ 0 w 2"/>
                <a:gd name="T7" fmla="*/ 7 h 7"/>
                <a:gd name="T8" fmla="*/ 2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DDD39DFF-EB04-BAF5-97FD-17AC7F241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86013"/>
              <a:ext cx="33338" cy="79375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0 h 7"/>
                <a:gd name="T4" fmla="*/ 0 w 3"/>
                <a:gd name="T5" fmla="*/ 7 h 7"/>
                <a:gd name="T6" fmla="*/ 1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238B6D79-A5D3-380E-0D5D-2178C309D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397126"/>
              <a:ext cx="33338" cy="68263"/>
            </a:xfrm>
            <a:custGeom>
              <a:avLst/>
              <a:gdLst>
                <a:gd name="T0" fmla="*/ 3 w 3"/>
                <a:gd name="T1" fmla="*/ 0 h 6"/>
                <a:gd name="T2" fmla="*/ 2 w 3"/>
                <a:gd name="T3" fmla="*/ 0 h 6"/>
                <a:gd name="T4" fmla="*/ 0 w 3"/>
                <a:gd name="T5" fmla="*/ 6 h 6"/>
                <a:gd name="T6" fmla="*/ 1 w 3"/>
                <a:gd name="T7" fmla="*/ 6 h 6"/>
                <a:gd name="T8" fmla="*/ 3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5">
              <a:extLst>
                <a:ext uri="{FF2B5EF4-FFF2-40B4-BE49-F238E27FC236}">
                  <a16:creationId xmlns:a16="http://schemas.microsoft.com/office/drawing/2014/main" id="{9690827B-1FF7-DBE8-F4E0-2178EFDFA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2397126"/>
              <a:ext cx="22225" cy="57150"/>
            </a:xfrm>
            <a:custGeom>
              <a:avLst/>
              <a:gdLst>
                <a:gd name="T0" fmla="*/ 0 w 2"/>
                <a:gd name="T1" fmla="*/ 5 h 5"/>
                <a:gd name="T2" fmla="*/ 1 w 2"/>
                <a:gd name="T3" fmla="*/ 4 h 5"/>
                <a:gd name="T4" fmla="*/ 2 w 2"/>
                <a:gd name="T5" fmla="*/ 1 h 5"/>
                <a:gd name="T6" fmla="*/ 2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5"/>
                    <a:pt x="1" y="5"/>
                    <a:pt x="1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5"/>
                    <a:pt x="0" y="5"/>
                    <a:pt x="0" y="5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6">
              <a:extLst>
                <a:ext uri="{FF2B5EF4-FFF2-40B4-BE49-F238E27FC236}">
                  <a16:creationId xmlns:a16="http://schemas.microsoft.com/office/drawing/2014/main" id="{CACFD15E-883D-83AD-FEC5-1B014D55A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8" y="2217738"/>
              <a:ext cx="473075" cy="214313"/>
            </a:xfrm>
            <a:custGeom>
              <a:avLst/>
              <a:gdLst>
                <a:gd name="T0" fmla="*/ 41 w 42"/>
                <a:gd name="T1" fmla="*/ 17 h 19"/>
                <a:gd name="T2" fmla="*/ 19 w 42"/>
                <a:gd name="T3" fmla="*/ 14 h 19"/>
                <a:gd name="T4" fmla="*/ 1 w 42"/>
                <a:gd name="T5" fmla="*/ 2 h 19"/>
                <a:gd name="T6" fmla="*/ 22 w 42"/>
                <a:gd name="T7" fmla="*/ 5 h 19"/>
                <a:gd name="T8" fmla="*/ 41 w 42"/>
                <a:gd name="T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9">
                  <a:moveTo>
                    <a:pt x="41" y="17"/>
                  </a:moveTo>
                  <a:cubicBezTo>
                    <a:pt x="40" y="19"/>
                    <a:pt x="31" y="18"/>
                    <a:pt x="19" y="14"/>
                  </a:cubicBezTo>
                  <a:cubicBezTo>
                    <a:pt x="8" y="10"/>
                    <a:pt x="0" y="5"/>
                    <a:pt x="1" y="2"/>
                  </a:cubicBezTo>
                  <a:cubicBezTo>
                    <a:pt x="2" y="0"/>
                    <a:pt x="11" y="1"/>
                    <a:pt x="22" y="5"/>
                  </a:cubicBezTo>
                  <a:cubicBezTo>
                    <a:pt x="34" y="9"/>
                    <a:pt x="42" y="14"/>
                    <a:pt x="41" y="17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id="{6B0E7DC0-41E5-1B09-414A-1DBEB0EAA1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3963" y="2239963"/>
              <a:ext cx="428625" cy="168275"/>
            </a:xfrm>
            <a:custGeom>
              <a:avLst/>
              <a:gdLst>
                <a:gd name="T0" fmla="*/ 18 w 38"/>
                <a:gd name="T1" fmla="*/ 12 h 15"/>
                <a:gd name="T2" fmla="*/ 16 w 38"/>
                <a:gd name="T3" fmla="*/ 11 h 15"/>
                <a:gd name="T4" fmla="*/ 20 w 38"/>
                <a:gd name="T5" fmla="*/ 12 h 15"/>
                <a:gd name="T6" fmla="*/ 14 w 38"/>
                <a:gd name="T7" fmla="*/ 10 h 15"/>
                <a:gd name="T8" fmla="*/ 22 w 38"/>
                <a:gd name="T9" fmla="*/ 13 h 15"/>
                <a:gd name="T10" fmla="*/ 12 w 38"/>
                <a:gd name="T11" fmla="*/ 9 h 15"/>
                <a:gd name="T12" fmla="*/ 24 w 38"/>
                <a:gd name="T13" fmla="*/ 14 h 15"/>
                <a:gd name="T14" fmla="*/ 10 w 38"/>
                <a:gd name="T15" fmla="*/ 9 h 15"/>
                <a:gd name="T16" fmla="*/ 26 w 38"/>
                <a:gd name="T17" fmla="*/ 14 h 15"/>
                <a:gd name="T18" fmla="*/ 8 w 38"/>
                <a:gd name="T19" fmla="*/ 8 h 15"/>
                <a:gd name="T20" fmla="*/ 28 w 38"/>
                <a:gd name="T21" fmla="*/ 14 h 15"/>
                <a:gd name="T22" fmla="*/ 7 w 38"/>
                <a:gd name="T23" fmla="*/ 7 h 15"/>
                <a:gd name="T24" fmla="*/ 30 w 38"/>
                <a:gd name="T25" fmla="*/ 15 h 15"/>
                <a:gd name="T26" fmla="*/ 5 w 38"/>
                <a:gd name="T27" fmla="*/ 6 h 15"/>
                <a:gd name="T28" fmla="*/ 31 w 38"/>
                <a:gd name="T29" fmla="*/ 15 h 15"/>
                <a:gd name="T30" fmla="*/ 4 w 38"/>
                <a:gd name="T31" fmla="*/ 5 h 15"/>
                <a:gd name="T32" fmla="*/ 33 w 38"/>
                <a:gd name="T33" fmla="*/ 15 h 15"/>
                <a:gd name="T34" fmla="*/ 3 w 38"/>
                <a:gd name="T35" fmla="*/ 5 h 15"/>
                <a:gd name="T36" fmla="*/ 34 w 38"/>
                <a:gd name="T37" fmla="*/ 15 h 15"/>
                <a:gd name="T38" fmla="*/ 2 w 38"/>
                <a:gd name="T39" fmla="*/ 4 h 15"/>
                <a:gd name="T40" fmla="*/ 35 w 38"/>
                <a:gd name="T41" fmla="*/ 15 h 15"/>
                <a:gd name="T42" fmla="*/ 1 w 38"/>
                <a:gd name="T43" fmla="*/ 3 h 15"/>
                <a:gd name="T44" fmla="*/ 36 w 38"/>
                <a:gd name="T45" fmla="*/ 15 h 15"/>
                <a:gd name="T46" fmla="*/ 1 w 38"/>
                <a:gd name="T47" fmla="*/ 2 h 15"/>
                <a:gd name="T48" fmla="*/ 37 w 38"/>
                <a:gd name="T49" fmla="*/ 15 h 15"/>
                <a:gd name="T50" fmla="*/ 0 w 38"/>
                <a:gd name="T51" fmla="*/ 2 h 15"/>
                <a:gd name="T52" fmla="*/ 37 w 38"/>
                <a:gd name="T53" fmla="*/ 15 h 15"/>
                <a:gd name="T54" fmla="*/ 0 w 38"/>
                <a:gd name="T55" fmla="*/ 1 h 15"/>
                <a:gd name="T56" fmla="*/ 38 w 38"/>
                <a:gd name="T57" fmla="*/ 14 h 15"/>
                <a:gd name="T58" fmla="*/ 1 w 38"/>
                <a:gd name="T59" fmla="*/ 1 h 15"/>
                <a:gd name="T60" fmla="*/ 38 w 38"/>
                <a:gd name="T61" fmla="*/ 14 h 15"/>
                <a:gd name="T62" fmla="*/ 1 w 38"/>
                <a:gd name="T63" fmla="*/ 1 h 15"/>
                <a:gd name="T64" fmla="*/ 38 w 38"/>
                <a:gd name="T65" fmla="*/ 13 h 15"/>
                <a:gd name="T66" fmla="*/ 2 w 38"/>
                <a:gd name="T67" fmla="*/ 0 h 15"/>
                <a:gd name="T68" fmla="*/ 38 w 38"/>
                <a:gd name="T69" fmla="*/ 13 h 15"/>
                <a:gd name="T70" fmla="*/ 3 w 38"/>
                <a:gd name="T71" fmla="*/ 0 h 15"/>
                <a:gd name="T72" fmla="*/ 37 w 38"/>
                <a:gd name="T73" fmla="*/ 12 h 15"/>
                <a:gd name="T74" fmla="*/ 4 w 38"/>
                <a:gd name="T75" fmla="*/ 0 h 15"/>
                <a:gd name="T76" fmla="*/ 36 w 38"/>
                <a:gd name="T77" fmla="*/ 11 h 15"/>
                <a:gd name="T78" fmla="*/ 5 w 38"/>
                <a:gd name="T79" fmla="*/ 0 h 15"/>
                <a:gd name="T80" fmla="*/ 35 w 38"/>
                <a:gd name="T81" fmla="*/ 10 h 15"/>
                <a:gd name="T82" fmla="*/ 6 w 38"/>
                <a:gd name="T83" fmla="*/ 0 h 15"/>
                <a:gd name="T84" fmla="*/ 34 w 38"/>
                <a:gd name="T85" fmla="*/ 9 h 15"/>
                <a:gd name="T86" fmla="*/ 8 w 38"/>
                <a:gd name="T87" fmla="*/ 0 h 15"/>
                <a:gd name="T88" fmla="*/ 32 w 38"/>
                <a:gd name="T89" fmla="*/ 9 h 15"/>
                <a:gd name="T90" fmla="*/ 9 w 38"/>
                <a:gd name="T91" fmla="*/ 1 h 15"/>
                <a:gd name="T92" fmla="*/ 31 w 38"/>
                <a:gd name="T93" fmla="*/ 8 h 15"/>
                <a:gd name="T94" fmla="*/ 11 w 38"/>
                <a:gd name="T95" fmla="*/ 1 h 15"/>
                <a:gd name="T96" fmla="*/ 29 w 38"/>
                <a:gd name="T97" fmla="*/ 7 h 15"/>
                <a:gd name="T98" fmla="*/ 13 w 38"/>
                <a:gd name="T99" fmla="*/ 1 h 15"/>
                <a:gd name="T100" fmla="*/ 27 w 38"/>
                <a:gd name="T101" fmla="*/ 6 h 15"/>
                <a:gd name="T102" fmla="*/ 15 w 38"/>
                <a:gd name="T103" fmla="*/ 2 h 15"/>
                <a:gd name="T104" fmla="*/ 25 w 38"/>
                <a:gd name="T105" fmla="*/ 5 h 15"/>
                <a:gd name="T106" fmla="*/ 17 w 38"/>
                <a:gd name="T107" fmla="*/ 3 h 15"/>
                <a:gd name="T108" fmla="*/ 23 w 38"/>
                <a:gd name="T109" fmla="*/ 4 h 15"/>
                <a:gd name="T110" fmla="*/ 19 w 38"/>
                <a:gd name="T111" fmla="*/ 3 h 15"/>
                <a:gd name="T112" fmla="*/ 21 w 38"/>
                <a:gd name="T11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" h="15">
                  <a:moveTo>
                    <a:pt x="18" y="12"/>
                  </a:moveTo>
                  <a:cubicBezTo>
                    <a:pt x="18" y="12"/>
                    <a:pt x="17" y="12"/>
                    <a:pt x="17" y="11"/>
                  </a:cubicBezTo>
                  <a:cubicBezTo>
                    <a:pt x="17" y="11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6" y="11"/>
                    <a:pt x="16" y="11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1" y="12"/>
                    <a:pt x="21" y="13"/>
                  </a:cubicBezTo>
                  <a:cubicBezTo>
                    <a:pt x="21" y="13"/>
                    <a:pt x="20" y="13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14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10"/>
                    <a:pt x="14" y="10"/>
                    <a:pt x="14" y="10"/>
                  </a:cubicBezTo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3" y="13"/>
                    <a:pt x="23" y="13"/>
                  </a:cubicBezTo>
                  <a:cubicBezTo>
                    <a:pt x="23" y="13"/>
                    <a:pt x="23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moveTo>
                    <a:pt x="12" y="9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3" y="10"/>
                    <a:pt x="12" y="10"/>
                    <a:pt x="12" y="9"/>
                  </a:cubicBezTo>
                  <a:moveTo>
                    <a:pt x="24" y="14"/>
                  </a:moveTo>
                  <a:cubicBezTo>
                    <a:pt x="24" y="14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5" y="14"/>
                    <a:pt x="25" y="14"/>
                  </a:cubicBezTo>
                  <a:cubicBezTo>
                    <a:pt x="25" y="14"/>
                    <a:pt x="25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9"/>
                    <a:pt x="10" y="9"/>
                  </a:cubicBezTo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7" y="14"/>
                    <a:pt x="27" y="14"/>
                  </a:cubicBezTo>
                  <a:cubicBezTo>
                    <a:pt x="27" y="14"/>
                    <a:pt x="27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8" y="8"/>
                  </a:cubicBezTo>
                  <a:moveTo>
                    <a:pt x="28" y="14"/>
                  </a:moveTo>
                  <a:cubicBezTo>
                    <a:pt x="28" y="14"/>
                    <a:pt x="28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30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moveTo>
                    <a:pt x="31" y="15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1" y="15"/>
                    <a:pt x="31" y="15"/>
                    <a:pt x="31" y="15"/>
                  </a:cubicBezTo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moveTo>
                    <a:pt x="33" y="15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moveTo>
                    <a:pt x="3" y="5"/>
                  </a:move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4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3" y="15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5" y="15"/>
                  </a:move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36" y="15"/>
                  </a:move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7" y="15"/>
                    <a:pt x="37" y="15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38" y="14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moveTo>
                    <a:pt x="38" y="14"/>
                  </a:moveTo>
                  <a:cubicBezTo>
                    <a:pt x="37" y="14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7" y="13"/>
                  </a:move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moveTo>
                    <a:pt x="37" y="13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moveTo>
                    <a:pt x="36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moveTo>
                    <a:pt x="36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moveTo>
                    <a:pt x="35" y="10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33" y="10"/>
                  </a:moveTo>
                  <a:cubicBezTo>
                    <a:pt x="33" y="10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3" y="10"/>
                    <a:pt x="33" y="1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moveTo>
                    <a:pt x="32" y="9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8"/>
                    <a:pt x="32" y="8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moveTo>
                    <a:pt x="9" y="1"/>
                  </a:moveTo>
                  <a:cubicBezTo>
                    <a:pt x="9" y="1"/>
                    <a:pt x="9" y="0"/>
                    <a:pt x="9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30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0" y="8"/>
                  </a:cubicBezTo>
                  <a:moveTo>
                    <a:pt x="11" y="1"/>
                  </a:move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10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29" y="7"/>
                  </a:move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moveTo>
                    <a:pt x="13" y="1"/>
                  </a:move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6" y="5"/>
                    <a:pt x="25" y="6"/>
                  </a:cubicBezTo>
                  <a:cubicBezTo>
                    <a:pt x="25" y="6"/>
                    <a:pt x="25" y="6"/>
                    <a:pt x="25" y="5"/>
                  </a:cubicBezTo>
                  <a:moveTo>
                    <a:pt x="17" y="2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23" y="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4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moveTo>
                    <a:pt x="19" y="3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moveTo>
                    <a:pt x="2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8">
              <a:extLst>
                <a:ext uri="{FF2B5EF4-FFF2-40B4-BE49-F238E27FC236}">
                  <a16:creationId xmlns:a16="http://schemas.microsoft.com/office/drawing/2014/main" id="{34FF2A3E-1A8A-451C-67C1-D3C60FE00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076" y="2239963"/>
              <a:ext cx="406400" cy="168275"/>
            </a:xfrm>
            <a:custGeom>
              <a:avLst/>
              <a:gdLst>
                <a:gd name="T0" fmla="*/ 35 w 36"/>
                <a:gd name="T1" fmla="*/ 13 h 15"/>
                <a:gd name="T2" fmla="*/ 17 w 36"/>
                <a:gd name="T3" fmla="*/ 11 h 15"/>
                <a:gd name="T4" fmla="*/ 1 w 36"/>
                <a:gd name="T5" fmla="*/ 2 h 15"/>
                <a:gd name="T6" fmla="*/ 19 w 36"/>
                <a:gd name="T7" fmla="*/ 4 h 15"/>
                <a:gd name="T8" fmla="*/ 35 w 36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5">
                  <a:moveTo>
                    <a:pt x="35" y="13"/>
                  </a:moveTo>
                  <a:cubicBezTo>
                    <a:pt x="34" y="15"/>
                    <a:pt x="26" y="14"/>
                    <a:pt x="17" y="11"/>
                  </a:cubicBezTo>
                  <a:cubicBezTo>
                    <a:pt x="7" y="8"/>
                    <a:pt x="0" y="4"/>
                    <a:pt x="1" y="2"/>
                  </a:cubicBezTo>
                  <a:cubicBezTo>
                    <a:pt x="2" y="0"/>
                    <a:pt x="10" y="1"/>
                    <a:pt x="19" y="4"/>
                  </a:cubicBezTo>
                  <a:cubicBezTo>
                    <a:pt x="29" y="7"/>
                    <a:pt x="36" y="11"/>
                    <a:pt x="35" y="13"/>
                  </a:cubicBezTo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73F29351-EA1B-D869-4811-7E456BD25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776" y="2239963"/>
              <a:ext cx="393700" cy="157163"/>
            </a:xfrm>
            <a:custGeom>
              <a:avLst/>
              <a:gdLst>
                <a:gd name="T0" fmla="*/ 18 w 35"/>
                <a:gd name="T1" fmla="*/ 5 h 14"/>
                <a:gd name="T2" fmla="*/ 34 w 35"/>
                <a:gd name="T3" fmla="*/ 14 h 14"/>
                <a:gd name="T4" fmla="*/ 34 w 35"/>
                <a:gd name="T5" fmla="*/ 13 h 14"/>
                <a:gd name="T6" fmla="*/ 18 w 35"/>
                <a:gd name="T7" fmla="*/ 4 h 14"/>
                <a:gd name="T8" fmla="*/ 0 w 35"/>
                <a:gd name="T9" fmla="*/ 2 h 14"/>
                <a:gd name="T10" fmla="*/ 0 w 35"/>
                <a:gd name="T11" fmla="*/ 2 h 14"/>
                <a:gd name="T12" fmla="*/ 18 w 35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4">
                  <a:moveTo>
                    <a:pt x="18" y="5"/>
                  </a:moveTo>
                  <a:cubicBezTo>
                    <a:pt x="27" y="8"/>
                    <a:pt x="34" y="12"/>
                    <a:pt x="34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5" y="11"/>
                    <a:pt x="28" y="7"/>
                    <a:pt x="18" y="4"/>
                  </a:cubicBezTo>
                  <a:cubicBezTo>
                    <a:pt x="9" y="1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9" y="1"/>
                    <a:pt x="18" y="5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>
              <a:extLst>
                <a:ext uri="{FF2B5EF4-FFF2-40B4-BE49-F238E27FC236}">
                  <a16:creationId xmlns:a16="http://schemas.microsoft.com/office/drawing/2014/main" id="{647E3EE8-E9EB-9EAE-13E9-070B12875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2386013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1 w 2"/>
                <a:gd name="T4" fmla="*/ 2 w 2"/>
                <a:gd name="T5" fmla="*/ 2 w 2"/>
                <a:gd name="T6" fmla="*/ 1 w 2"/>
                <a:gd name="T7" fmla="*/ 1 w 2"/>
                <a:gd name="T8" fmla="*/ 1 w 2"/>
                <a:gd name="T9" fmla="*/ 0 w 2"/>
                <a:gd name="T10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1">
              <a:extLst>
                <a:ext uri="{FF2B5EF4-FFF2-40B4-BE49-F238E27FC236}">
                  <a16:creationId xmlns:a16="http://schemas.microsoft.com/office/drawing/2014/main" id="{D431C7B5-2EFE-9CA1-34D3-C71EED033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2386013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1 w 2"/>
                <a:gd name="T5" fmla="*/ 2 w 2"/>
                <a:gd name="T6" fmla="*/ 2 w 2"/>
                <a:gd name="T7" fmla="*/ 1 w 2"/>
                <a:gd name="T8" fmla="*/ 1 w 2"/>
                <a:gd name="T9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2">
              <a:extLst>
                <a:ext uri="{FF2B5EF4-FFF2-40B4-BE49-F238E27FC236}">
                  <a16:creationId xmlns:a16="http://schemas.microsoft.com/office/drawing/2014/main" id="{FF52D9FF-3EB9-E1C0-B479-9461493C6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3">
              <a:extLst>
                <a:ext uri="{FF2B5EF4-FFF2-40B4-BE49-F238E27FC236}">
                  <a16:creationId xmlns:a16="http://schemas.microsoft.com/office/drawing/2014/main" id="{24A72065-7558-602F-9408-61F130076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86013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2 w 2"/>
                <a:gd name="T4" fmla="*/ 2 w 2"/>
                <a:gd name="T5" fmla="*/ 1 w 2"/>
                <a:gd name="T6" fmla="*/ 1 w 2"/>
                <a:gd name="T7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id="{677C7691-69F0-E76F-58A0-28F1CD5A6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F3F6840F-4BA2-717C-F61F-7EE8536AB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3" y="2386013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1 w 2"/>
                <a:gd name="T5" fmla="*/ 1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D85ED4A2-3D06-0803-B178-16B02ED3D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id="{260C420F-090A-BA4C-FB27-91B273996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3" y="2386013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1 w 2"/>
                <a:gd name="T4" fmla="*/ 2 w 2"/>
                <a:gd name="T5" fmla="*/ 2 w 2"/>
                <a:gd name="T6" fmla="*/ 2 w 2"/>
                <a:gd name="T7" fmla="*/ 1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id="{85E587EC-9C92-6D2B-6CE2-631C28B92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id="{3ACC73BD-7B78-7FD9-B048-86B5261CE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374901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0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0">
              <a:extLst>
                <a:ext uri="{FF2B5EF4-FFF2-40B4-BE49-F238E27FC236}">
                  <a16:creationId xmlns:a16="http://schemas.microsoft.com/office/drawing/2014/main" id="{12E5C6D7-5224-D337-3621-D8EE804A2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74901"/>
              <a:ext cx="23813" cy="0"/>
            </a:xfrm>
            <a:custGeom>
              <a:avLst/>
              <a:gdLst>
                <a:gd name="T0" fmla="*/ 2 w 2"/>
                <a:gd name="T1" fmla="*/ 2 w 2"/>
                <a:gd name="T2" fmla="*/ 1 w 2"/>
                <a:gd name="T3" fmla="*/ 1 w 2"/>
                <a:gd name="T4" fmla="*/ 0 w 2"/>
                <a:gd name="T5" fmla="*/ 0 w 2"/>
                <a:gd name="T6" fmla="*/ 1 w 2"/>
                <a:gd name="T7" fmla="*/ 1 w 2"/>
                <a:gd name="T8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1">
              <a:extLst>
                <a:ext uri="{FF2B5EF4-FFF2-40B4-BE49-F238E27FC236}">
                  <a16:creationId xmlns:a16="http://schemas.microsoft.com/office/drawing/2014/main" id="{953DBA23-A756-C229-162E-6B545C096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2386013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1 w 2"/>
                <a:gd name="T4" fmla="*/ 2 w 2"/>
                <a:gd name="T5" fmla="*/ 2 w 2"/>
                <a:gd name="T6" fmla="*/ 1 w 2"/>
                <a:gd name="T7" fmla="*/ 1 w 2"/>
                <a:gd name="T8" fmla="*/ 1 w 2"/>
                <a:gd name="T9" fmla="*/ 0 w 2"/>
                <a:gd name="T10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2">
              <a:extLst>
                <a:ext uri="{FF2B5EF4-FFF2-40B4-BE49-F238E27FC236}">
                  <a16:creationId xmlns:a16="http://schemas.microsoft.com/office/drawing/2014/main" id="{B1278AB7-74FC-A441-2B86-AAD8B751D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2386013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1 w 2"/>
                <a:gd name="T5" fmla="*/ 2 w 2"/>
                <a:gd name="T6" fmla="*/ 2 w 2"/>
                <a:gd name="T7" fmla="*/ 1 w 2"/>
                <a:gd name="T8" fmla="*/ 1 w 2"/>
                <a:gd name="T9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3">
              <a:extLst>
                <a:ext uri="{FF2B5EF4-FFF2-40B4-BE49-F238E27FC236}">
                  <a16:creationId xmlns:a16="http://schemas.microsoft.com/office/drawing/2014/main" id="{60287BFE-B8C5-D0CF-E601-7101440F6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4">
              <a:extLst>
                <a:ext uri="{FF2B5EF4-FFF2-40B4-BE49-F238E27FC236}">
                  <a16:creationId xmlns:a16="http://schemas.microsoft.com/office/drawing/2014/main" id="{F96796F0-23E3-3422-7D98-FFC1AD1C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86013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2 w 2"/>
                <a:gd name="T4" fmla="*/ 2 w 2"/>
                <a:gd name="T5" fmla="*/ 1 w 2"/>
                <a:gd name="T6" fmla="*/ 1 w 2"/>
                <a:gd name="T7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5">
              <a:extLst>
                <a:ext uri="{FF2B5EF4-FFF2-40B4-BE49-F238E27FC236}">
                  <a16:creationId xmlns:a16="http://schemas.microsoft.com/office/drawing/2014/main" id="{28944931-C1BA-12E8-BCEA-A98088FA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6">
              <a:extLst>
                <a:ext uri="{FF2B5EF4-FFF2-40B4-BE49-F238E27FC236}">
                  <a16:creationId xmlns:a16="http://schemas.microsoft.com/office/drawing/2014/main" id="{FED5EDC4-B251-DF1F-719D-D51099EC2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3" y="2386013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1 w 2"/>
                <a:gd name="T5" fmla="*/ 1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7">
              <a:extLst>
                <a:ext uri="{FF2B5EF4-FFF2-40B4-BE49-F238E27FC236}">
                  <a16:creationId xmlns:a16="http://schemas.microsoft.com/office/drawing/2014/main" id="{79B93E39-C500-7AAA-B5B2-D3FD90EE2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749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8">
              <a:extLst>
                <a:ext uri="{FF2B5EF4-FFF2-40B4-BE49-F238E27FC236}">
                  <a16:creationId xmlns:a16="http://schemas.microsoft.com/office/drawing/2014/main" id="{2088CC44-95B8-075A-6772-E3C6B701E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3" y="2374901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9">
              <a:extLst>
                <a:ext uri="{FF2B5EF4-FFF2-40B4-BE49-F238E27FC236}">
                  <a16:creationId xmlns:a16="http://schemas.microsoft.com/office/drawing/2014/main" id="{80197C3F-2EC9-346C-CFB2-9566856F8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74901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1 w 1"/>
                <a:gd name="T4" fmla="*/ 0 w 1"/>
                <a:gd name="T5" fmla="*/ 0 w 1"/>
                <a:gd name="T6" fmla="*/ 0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0">
              <a:extLst>
                <a:ext uri="{FF2B5EF4-FFF2-40B4-BE49-F238E27FC236}">
                  <a16:creationId xmlns:a16="http://schemas.microsoft.com/office/drawing/2014/main" id="{9EE3A3F6-8220-3E39-C151-C64CF43E0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374901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0 h 1"/>
                <a:gd name="T16" fmla="*/ 0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1">
              <a:extLst>
                <a:ext uri="{FF2B5EF4-FFF2-40B4-BE49-F238E27FC236}">
                  <a16:creationId xmlns:a16="http://schemas.microsoft.com/office/drawing/2014/main" id="{B5BFCF17-5258-7040-A471-145E20DA3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363788"/>
              <a:ext cx="23813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1 h 1"/>
                <a:gd name="T14" fmla="*/ 1 w 2"/>
                <a:gd name="T15" fmla="*/ 1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2">
              <a:extLst>
                <a:ext uri="{FF2B5EF4-FFF2-40B4-BE49-F238E27FC236}">
                  <a16:creationId xmlns:a16="http://schemas.microsoft.com/office/drawing/2014/main" id="{5EC4D0CC-E237-BC86-BF4F-8923C413E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8" y="2182813"/>
              <a:ext cx="473075" cy="225425"/>
            </a:xfrm>
            <a:custGeom>
              <a:avLst/>
              <a:gdLst>
                <a:gd name="T0" fmla="*/ 1 w 42"/>
                <a:gd name="T1" fmla="*/ 4 h 20"/>
                <a:gd name="T2" fmla="*/ 19 w 42"/>
                <a:gd name="T3" fmla="*/ 15 h 20"/>
                <a:gd name="T4" fmla="*/ 41 w 42"/>
                <a:gd name="T5" fmla="*/ 18 h 20"/>
                <a:gd name="T6" fmla="*/ 42 w 42"/>
                <a:gd name="T7" fmla="*/ 14 h 20"/>
                <a:gd name="T8" fmla="*/ 2 w 42"/>
                <a:gd name="T9" fmla="*/ 0 h 20"/>
                <a:gd name="T10" fmla="*/ 1 w 42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0">
                  <a:moveTo>
                    <a:pt x="1" y="4"/>
                  </a:moveTo>
                  <a:cubicBezTo>
                    <a:pt x="0" y="6"/>
                    <a:pt x="8" y="11"/>
                    <a:pt x="19" y="15"/>
                  </a:cubicBezTo>
                  <a:cubicBezTo>
                    <a:pt x="30" y="19"/>
                    <a:pt x="40" y="20"/>
                    <a:pt x="41" y="18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solidFill>
              <a:srgbClr val="E79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3">
              <a:extLst>
                <a:ext uri="{FF2B5EF4-FFF2-40B4-BE49-F238E27FC236}">
                  <a16:creationId xmlns:a16="http://schemas.microsoft.com/office/drawing/2014/main" id="{73E36942-0800-338E-CB3F-05CC5DA6E9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2851" y="2217738"/>
              <a:ext cx="304800" cy="168275"/>
            </a:xfrm>
            <a:custGeom>
              <a:avLst/>
              <a:gdLst>
                <a:gd name="T0" fmla="*/ 26 w 27"/>
                <a:gd name="T1" fmla="*/ 15 h 15"/>
                <a:gd name="T2" fmla="*/ 26 w 27"/>
                <a:gd name="T3" fmla="*/ 14 h 15"/>
                <a:gd name="T4" fmla="*/ 25 w 27"/>
                <a:gd name="T5" fmla="*/ 14 h 15"/>
                <a:gd name="T6" fmla="*/ 23 w 27"/>
                <a:gd name="T7" fmla="*/ 14 h 15"/>
                <a:gd name="T8" fmla="*/ 23 w 27"/>
                <a:gd name="T9" fmla="*/ 14 h 15"/>
                <a:gd name="T10" fmla="*/ 22 w 27"/>
                <a:gd name="T11" fmla="*/ 13 h 15"/>
                <a:gd name="T12" fmla="*/ 22 w 27"/>
                <a:gd name="T13" fmla="*/ 13 h 15"/>
                <a:gd name="T14" fmla="*/ 21 w 27"/>
                <a:gd name="T15" fmla="*/ 13 h 15"/>
                <a:gd name="T16" fmla="*/ 26 w 27"/>
                <a:gd name="T17" fmla="*/ 13 h 15"/>
                <a:gd name="T18" fmla="*/ 23 w 27"/>
                <a:gd name="T19" fmla="*/ 13 h 15"/>
                <a:gd name="T20" fmla="*/ 25 w 27"/>
                <a:gd name="T21" fmla="*/ 14 h 15"/>
                <a:gd name="T22" fmla="*/ 20 w 27"/>
                <a:gd name="T23" fmla="*/ 13 h 15"/>
                <a:gd name="T24" fmla="*/ 24 w 27"/>
                <a:gd name="T25" fmla="*/ 14 h 15"/>
                <a:gd name="T26" fmla="*/ 24 w 27"/>
                <a:gd name="T27" fmla="*/ 12 h 15"/>
                <a:gd name="T28" fmla="*/ 22 w 27"/>
                <a:gd name="T29" fmla="*/ 13 h 15"/>
                <a:gd name="T30" fmla="*/ 21 w 27"/>
                <a:gd name="T31" fmla="*/ 12 h 15"/>
                <a:gd name="T32" fmla="*/ 18 w 27"/>
                <a:gd name="T33" fmla="*/ 12 h 15"/>
                <a:gd name="T34" fmla="*/ 20 w 27"/>
                <a:gd name="T35" fmla="*/ 12 h 15"/>
                <a:gd name="T36" fmla="*/ 19 w 27"/>
                <a:gd name="T37" fmla="*/ 11 h 15"/>
                <a:gd name="T38" fmla="*/ 18 w 27"/>
                <a:gd name="T39" fmla="*/ 11 h 15"/>
                <a:gd name="T40" fmla="*/ 15 w 27"/>
                <a:gd name="T41" fmla="*/ 11 h 15"/>
                <a:gd name="T42" fmla="*/ 18 w 27"/>
                <a:gd name="T43" fmla="*/ 11 h 15"/>
                <a:gd name="T44" fmla="*/ 15 w 27"/>
                <a:gd name="T45" fmla="*/ 10 h 15"/>
                <a:gd name="T46" fmla="*/ 17 w 27"/>
                <a:gd name="T47" fmla="*/ 10 h 15"/>
                <a:gd name="T48" fmla="*/ 13 w 27"/>
                <a:gd name="T49" fmla="*/ 10 h 15"/>
                <a:gd name="T50" fmla="*/ 12 w 27"/>
                <a:gd name="T51" fmla="*/ 10 h 15"/>
                <a:gd name="T52" fmla="*/ 12 w 27"/>
                <a:gd name="T53" fmla="*/ 10 h 15"/>
                <a:gd name="T54" fmla="*/ 12 w 27"/>
                <a:gd name="T55" fmla="*/ 10 h 15"/>
                <a:gd name="T56" fmla="*/ 14 w 27"/>
                <a:gd name="T57" fmla="*/ 9 h 15"/>
                <a:gd name="T58" fmla="*/ 15 w 27"/>
                <a:gd name="T59" fmla="*/ 9 h 15"/>
                <a:gd name="T60" fmla="*/ 11 w 27"/>
                <a:gd name="T61" fmla="*/ 9 h 15"/>
                <a:gd name="T62" fmla="*/ 14 w 27"/>
                <a:gd name="T63" fmla="*/ 10 h 15"/>
                <a:gd name="T64" fmla="*/ 11 w 27"/>
                <a:gd name="T65" fmla="*/ 9 h 15"/>
                <a:gd name="T66" fmla="*/ 13 w 27"/>
                <a:gd name="T67" fmla="*/ 9 h 15"/>
                <a:gd name="T68" fmla="*/ 10 w 27"/>
                <a:gd name="T69" fmla="*/ 8 h 15"/>
                <a:gd name="T70" fmla="*/ 10 w 27"/>
                <a:gd name="T71" fmla="*/ 8 h 15"/>
                <a:gd name="T72" fmla="*/ 10 w 27"/>
                <a:gd name="T73" fmla="*/ 8 h 15"/>
                <a:gd name="T74" fmla="*/ 11 w 27"/>
                <a:gd name="T75" fmla="*/ 9 h 15"/>
                <a:gd name="T76" fmla="*/ 9 w 27"/>
                <a:gd name="T77" fmla="*/ 8 h 15"/>
                <a:gd name="T78" fmla="*/ 8 w 27"/>
                <a:gd name="T79" fmla="*/ 7 h 15"/>
                <a:gd name="T80" fmla="*/ 9 w 27"/>
                <a:gd name="T81" fmla="*/ 7 h 15"/>
                <a:gd name="T82" fmla="*/ 7 w 27"/>
                <a:gd name="T83" fmla="*/ 8 h 15"/>
                <a:gd name="T84" fmla="*/ 11 w 27"/>
                <a:gd name="T85" fmla="*/ 7 h 15"/>
                <a:gd name="T86" fmla="*/ 10 w 27"/>
                <a:gd name="T87" fmla="*/ 7 h 15"/>
                <a:gd name="T88" fmla="*/ 7 w 27"/>
                <a:gd name="T89" fmla="*/ 6 h 15"/>
                <a:gd name="T90" fmla="*/ 7 w 27"/>
                <a:gd name="T91" fmla="*/ 6 h 15"/>
                <a:gd name="T92" fmla="*/ 8 w 27"/>
                <a:gd name="T93" fmla="*/ 6 h 15"/>
                <a:gd name="T94" fmla="*/ 9 w 27"/>
                <a:gd name="T95" fmla="*/ 6 h 15"/>
                <a:gd name="T96" fmla="*/ 9 w 27"/>
                <a:gd name="T97" fmla="*/ 7 h 15"/>
                <a:gd name="T98" fmla="*/ 8 w 27"/>
                <a:gd name="T99" fmla="*/ 6 h 15"/>
                <a:gd name="T100" fmla="*/ 7 w 27"/>
                <a:gd name="T101" fmla="*/ 5 h 15"/>
                <a:gd name="T102" fmla="*/ 8 w 27"/>
                <a:gd name="T103" fmla="*/ 6 h 15"/>
                <a:gd name="T104" fmla="*/ 7 w 27"/>
                <a:gd name="T105" fmla="*/ 5 h 15"/>
                <a:gd name="T106" fmla="*/ 7 w 27"/>
                <a:gd name="T107" fmla="*/ 5 h 15"/>
                <a:gd name="T108" fmla="*/ 5 w 27"/>
                <a:gd name="T109" fmla="*/ 6 h 15"/>
                <a:gd name="T110" fmla="*/ 6 w 27"/>
                <a:gd name="T111" fmla="*/ 6 h 15"/>
                <a:gd name="T112" fmla="*/ 6 w 27"/>
                <a:gd name="T113" fmla="*/ 5 h 15"/>
                <a:gd name="T114" fmla="*/ 6 w 27"/>
                <a:gd name="T115" fmla="*/ 5 h 15"/>
                <a:gd name="T116" fmla="*/ 2 w 27"/>
                <a:gd name="T117" fmla="*/ 4 h 15"/>
                <a:gd name="T118" fmla="*/ 2 w 27"/>
                <a:gd name="T11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" h="15"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4"/>
                    <a:pt x="26" y="14"/>
                    <a:pt x="26" y="14"/>
                  </a:cubicBezTo>
                  <a:moveTo>
                    <a:pt x="25" y="14"/>
                  </a:moveTo>
                  <a:cubicBezTo>
                    <a:pt x="25" y="14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moveTo>
                    <a:pt x="25" y="14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2" y="14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moveTo>
                    <a:pt x="22" y="13"/>
                  </a:moveTo>
                  <a:cubicBezTo>
                    <a:pt x="22" y="13"/>
                    <a:pt x="22" y="14"/>
                    <a:pt x="22" y="14"/>
                  </a:cubicBezTo>
                  <a:cubicBezTo>
                    <a:pt x="22" y="14"/>
                    <a:pt x="22" y="13"/>
                    <a:pt x="22" y="13"/>
                  </a:cubicBezTo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moveTo>
                    <a:pt x="21" y="13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moveTo>
                    <a:pt x="27" y="13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moveTo>
                    <a:pt x="21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moveTo>
                    <a:pt x="20" y="13"/>
                  </a:moveTo>
                  <a:cubicBezTo>
                    <a:pt x="20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moveTo>
                    <a:pt x="26" y="13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moveTo>
                    <a:pt x="20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5" y="13"/>
                    <a:pt x="25" y="13"/>
                  </a:cubicBezTo>
                  <a:moveTo>
                    <a:pt x="20" y="12"/>
                  </a:move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4" y="12"/>
                    <a:pt x="24" y="12"/>
                  </a:cubicBezTo>
                  <a:moveTo>
                    <a:pt x="23" y="12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22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6" y="11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1"/>
                    <a:pt x="16" y="11"/>
                  </a:cubicBezTo>
                  <a:moveTo>
                    <a:pt x="20" y="11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9" y="11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5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moveTo>
                    <a:pt x="18" y="11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17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1"/>
                  </a:cubicBezTo>
                  <a:cubicBezTo>
                    <a:pt x="14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12" y="9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moveTo>
                    <a:pt x="11" y="9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4" y="9"/>
                  </a:cubicBezTo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1" y="8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moveTo>
                    <a:pt x="13" y="8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9"/>
                    <a:pt x="13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3" y="8"/>
                  </a:cubicBezTo>
                  <a:moveTo>
                    <a:pt x="10" y="8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8"/>
                  </a:cubicBezTo>
                  <a:moveTo>
                    <a:pt x="11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moveTo>
                    <a:pt x="13" y="8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10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10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12" y="8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0" y="8"/>
                  </a:moveTo>
                  <a:cubicBezTo>
                    <a:pt x="10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moveTo>
                    <a:pt x="11" y="7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7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8" y="7"/>
                    <a:pt x="8" y="7"/>
                  </a:cubicBezTo>
                  <a:moveTo>
                    <a:pt x="8" y="7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moveTo>
                    <a:pt x="10" y="7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0" y="7"/>
                  </a:cubicBezTo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moveTo>
                    <a:pt x="7" y="6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moveTo>
                    <a:pt x="7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moveTo>
                    <a:pt x="7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moveTo>
                    <a:pt x="7" y="5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1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moveTo>
                    <a:pt x="4" y="3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2" y="2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E38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4">
              <a:extLst>
                <a:ext uri="{FF2B5EF4-FFF2-40B4-BE49-F238E27FC236}">
                  <a16:creationId xmlns:a16="http://schemas.microsoft.com/office/drawing/2014/main" id="{A913D95D-CCB4-0815-19D6-5D618516C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851" y="2182813"/>
              <a:ext cx="22225" cy="57150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5 h 5"/>
                <a:gd name="T4" fmla="*/ 2 w 2"/>
                <a:gd name="T5" fmla="*/ 0 h 5"/>
                <a:gd name="T6" fmla="*/ 1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5">
              <a:extLst>
                <a:ext uri="{FF2B5EF4-FFF2-40B4-BE49-F238E27FC236}">
                  <a16:creationId xmlns:a16="http://schemas.microsoft.com/office/drawing/2014/main" id="{17C786E2-65DC-C7AF-3A02-471E80C8F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2295526"/>
              <a:ext cx="33338" cy="90488"/>
            </a:xfrm>
            <a:custGeom>
              <a:avLst/>
              <a:gdLst>
                <a:gd name="T0" fmla="*/ 3 w 3"/>
                <a:gd name="T1" fmla="*/ 1 h 8"/>
                <a:gd name="T2" fmla="*/ 2 w 3"/>
                <a:gd name="T3" fmla="*/ 0 h 8"/>
                <a:gd name="T4" fmla="*/ 0 w 3"/>
                <a:gd name="T5" fmla="*/ 8 h 8"/>
                <a:gd name="T6" fmla="*/ 0 w 3"/>
                <a:gd name="T7" fmla="*/ 8 h 8"/>
                <a:gd name="T8" fmla="*/ 3 w 3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"/>
                    <a:pt x="3" y="1"/>
                    <a:pt x="3" y="1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6">
              <a:extLst>
                <a:ext uri="{FF2B5EF4-FFF2-40B4-BE49-F238E27FC236}">
                  <a16:creationId xmlns:a16="http://schemas.microsoft.com/office/drawing/2014/main" id="{24ACE31D-129C-F34A-13DE-CA3715038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2308226"/>
              <a:ext cx="34925" cy="88900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7">
              <a:extLst>
                <a:ext uri="{FF2B5EF4-FFF2-40B4-BE49-F238E27FC236}">
                  <a16:creationId xmlns:a16="http://schemas.microsoft.com/office/drawing/2014/main" id="{5912A5DF-E281-4A93-68E3-9797FA82D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3" y="2319338"/>
              <a:ext cx="34925" cy="77788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0 h 7"/>
                <a:gd name="T4" fmla="*/ 0 w 3"/>
                <a:gd name="T5" fmla="*/ 7 h 7"/>
                <a:gd name="T6" fmla="*/ 1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8">
              <a:extLst>
                <a:ext uri="{FF2B5EF4-FFF2-40B4-BE49-F238E27FC236}">
                  <a16:creationId xmlns:a16="http://schemas.microsoft.com/office/drawing/2014/main" id="{62AD76C3-D3CD-D920-3EF3-2CA1DB1B0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19338"/>
              <a:ext cx="33338" cy="77788"/>
            </a:xfrm>
            <a:custGeom>
              <a:avLst/>
              <a:gdLst>
                <a:gd name="T0" fmla="*/ 3 w 3"/>
                <a:gd name="T1" fmla="*/ 0 h 7"/>
                <a:gd name="T2" fmla="*/ 2 w 3"/>
                <a:gd name="T3" fmla="*/ 0 h 7"/>
                <a:gd name="T4" fmla="*/ 0 w 3"/>
                <a:gd name="T5" fmla="*/ 7 h 7"/>
                <a:gd name="T6" fmla="*/ 0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9">
              <a:extLst>
                <a:ext uri="{FF2B5EF4-FFF2-40B4-BE49-F238E27FC236}">
                  <a16:creationId xmlns:a16="http://schemas.microsoft.com/office/drawing/2014/main" id="{090853F4-57FE-D50A-528B-3FC4D23C2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330451"/>
              <a:ext cx="22225" cy="66675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0">
              <a:extLst>
                <a:ext uri="{FF2B5EF4-FFF2-40B4-BE49-F238E27FC236}">
                  <a16:creationId xmlns:a16="http://schemas.microsoft.com/office/drawing/2014/main" id="{9BDF2F1F-4BA7-7D0E-BD2E-7063DB4DA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2330451"/>
              <a:ext cx="22225" cy="66675"/>
            </a:xfrm>
            <a:custGeom>
              <a:avLst/>
              <a:gdLst>
                <a:gd name="T0" fmla="*/ 2 w 2"/>
                <a:gd name="T1" fmla="*/ 1 h 6"/>
                <a:gd name="T2" fmla="*/ 2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1">
              <a:extLst>
                <a:ext uri="{FF2B5EF4-FFF2-40B4-BE49-F238E27FC236}">
                  <a16:creationId xmlns:a16="http://schemas.microsoft.com/office/drawing/2014/main" id="{AC9EC62A-D7AC-8677-BA56-517874A6B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01" y="2341563"/>
              <a:ext cx="11113" cy="4445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1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2">
              <a:extLst>
                <a:ext uri="{FF2B5EF4-FFF2-40B4-BE49-F238E27FC236}">
                  <a16:creationId xmlns:a16="http://schemas.microsoft.com/office/drawing/2014/main" id="{6AE26225-213E-65DD-08C6-75AC4FBF5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851" y="2160588"/>
              <a:ext cx="473075" cy="203200"/>
            </a:xfrm>
            <a:custGeom>
              <a:avLst/>
              <a:gdLst>
                <a:gd name="T0" fmla="*/ 41 w 42"/>
                <a:gd name="T1" fmla="*/ 16 h 18"/>
                <a:gd name="T2" fmla="*/ 20 w 42"/>
                <a:gd name="T3" fmla="*/ 13 h 18"/>
                <a:gd name="T4" fmla="*/ 1 w 42"/>
                <a:gd name="T5" fmla="*/ 2 h 18"/>
                <a:gd name="T6" fmla="*/ 23 w 42"/>
                <a:gd name="T7" fmla="*/ 5 h 18"/>
                <a:gd name="T8" fmla="*/ 41 w 42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41" y="16"/>
                  </a:moveTo>
                  <a:cubicBezTo>
                    <a:pt x="41" y="18"/>
                    <a:pt x="31" y="17"/>
                    <a:pt x="20" y="13"/>
                  </a:cubicBezTo>
                  <a:cubicBezTo>
                    <a:pt x="9" y="9"/>
                    <a:pt x="0" y="4"/>
                    <a:pt x="1" y="2"/>
                  </a:cubicBezTo>
                  <a:cubicBezTo>
                    <a:pt x="2" y="0"/>
                    <a:pt x="12" y="1"/>
                    <a:pt x="23" y="5"/>
                  </a:cubicBezTo>
                  <a:cubicBezTo>
                    <a:pt x="34" y="9"/>
                    <a:pt x="42" y="14"/>
                    <a:pt x="41" y="16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3">
              <a:extLst>
                <a:ext uri="{FF2B5EF4-FFF2-40B4-BE49-F238E27FC236}">
                  <a16:creationId xmlns:a16="http://schemas.microsoft.com/office/drawing/2014/main" id="{77C282B7-0A74-B8EE-1543-6C40F0408A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5076" y="2171701"/>
              <a:ext cx="428625" cy="180975"/>
            </a:xfrm>
            <a:custGeom>
              <a:avLst/>
              <a:gdLst>
                <a:gd name="T0" fmla="*/ 18 w 38"/>
                <a:gd name="T1" fmla="*/ 12 h 16"/>
                <a:gd name="T2" fmla="*/ 16 w 38"/>
                <a:gd name="T3" fmla="*/ 12 h 16"/>
                <a:gd name="T4" fmla="*/ 20 w 38"/>
                <a:gd name="T5" fmla="*/ 13 h 16"/>
                <a:gd name="T6" fmla="*/ 14 w 38"/>
                <a:gd name="T7" fmla="*/ 11 h 16"/>
                <a:gd name="T8" fmla="*/ 22 w 38"/>
                <a:gd name="T9" fmla="*/ 14 h 16"/>
                <a:gd name="T10" fmla="*/ 12 w 38"/>
                <a:gd name="T11" fmla="*/ 10 h 16"/>
                <a:gd name="T12" fmla="*/ 24 w 38"/>
                <a:gd name="T13" fmla="*/ 14 h 16"/>
                <a:gd name="T14" fmla="*/ 10 w 38"/>
                <a:gd name="T15" fmla="*/ 9 h 16"/>
                <a:gd name="T16" fmla="*/ 26 w 38"/>
                <a:gd name="T17" fmla="*/ 15 h 16"/>
                <a:gd name="T18" fmla="*/ 9 w 38"/>
                <a:gd name="T19" fmla="*/ 8 h 16"/>
                <a:gd name="T20" fmla="*/ 28 w 38"/>
                <a:gd name="T21" fmla="*/ 15 h 16"/>
                <a:gd name="T22" fmla="*/ 7 w 38"/>
                <a:gd name="T23" fmla="*/ 8 h 16"/>
                <a:gd name="T24" fmla="*/ 30 w 38"/>
                <a:gd name="T25" fmla="*/ 15 h 16"/>
                <a:gd name="T26" fmla="*/ 6 w 38"/>
                <a:gd name="T27" fmla="*/ 7 h 16"/>
                <a:gd name="T28" fmla="*/ 31 w 38"/>
                <a:gd name="T29" fmla="*/ 16 h 16"/>
                <a:gd name="T30" fmla="*/ 4 w 38"/>
                <a:gd name="T31" fmla="*/ 6 h 16"/>
                <a:gd name="T32" fmla="*/ 33 w 38"/>
                <a:gd name="T33" fmla="*/ 16 h 16"/>
                <a:gd name="T34" fmla="*/ 3 w 38"/>
                <a:gd name="T35" fmla="*/ 5 h 16"/>
                <a:gd name="T36" fmla="*/ 34 w 38"/>
                <a:gd name="T37" fmla="*/ 16 h 16"/>
                <a:gd name="T38" fmla="*/ 2 w 38"/>
                <a:gd name="T39" fmla="*/ 4 h 16"/>
                <a:gd name="T40" fmla="*/ 35 w 38"/>
                <a:gd name="T41" fmla="*/ 16 h 16"/>
                <a:gd name="T42" fmla="*/ 1 w 38"/>
                <a:gd name="T43" fmla="*/ 4 h 16"/>
                <a:gd name="T44" fmla="*/ 36 w 38"/>
                <a:gd name="T45" fmla="*/ 16 h 16"/>
                <a:gd name="T46" fmla="*/ 1 w 38"/>
                <a:gd name="T47" fmla="*/ 3 h 16"/>
                <a:gd name="T48" fmla="*/ 37 w 38"/>
                <a:gd name="T49" fmla="*/ 15 h 16"/>
                <a:gd name="T50" fmla="*/ 1 w 38"/>
                <a:gd name="T51" fmla="*/ 2 h 16"/>
                <a:gd name="T52" fmla="*/ 37 w 38"/>
                <a:gd name="T53" fmla="*/ 15 h 16"/>
                <a:gd name="T54" fmla="*/ 1 w 38"/>
                <a:gd name="T55" fmla="*/ 2 h 16"/>
                <a:gd name="T56" fmla="*/ 38 w 38"/>
                <a:gd name="T57" fmla="*/ 15 h 16"/>
                <a:gd name="T58" fmla="*/ 1 w 38"/>
                <a:gd name="T59" fmla="*/ 2 h 16"/>
                <a:gd name="T60" fmla="*/ 38 w 38"/>
                <a:gd name="T61" fmla="*/ 14 h 16"/>
                <a:gd name="T62" fmla="*/ 2 w 38"/>
                <a:gd name="T63" fmla="*/ 1 h 16"/>
                <a:gd name="T64" fmla="*/ 38 w 38"/>
                <a:gd name="T65" fmla="*/ 14 h 16"/>
                <a:gd name="T66" fmla="*/ 2 w 38"/>
                <a:gd name="T67" fmla="*/ 1 h 16"/>
                <a:gd name="T68" fmla="*/ 38 w 38"/>
                <a:gd name="T69" fmla="*/ 13 h 16"/>
                <a:gd name="T70" fmla="*/ 3 w 38"/>
                <a:gd name="T71" fmla="*/ 1 h 16"/>
                <a:gd name="T72" fmla="*/ 37 w 38"/>
                <a:gd name="T73" fmla="*/ 12 h 16"/>
                <a:gd name="T74" fmla="*/ 4 w 38"/>
                <a:gd name="T75" fmla="*/ 1 h 16"/>
                <a:gd name="T76" fmla="*/ 36 w 38"/>
                <a:gd name="T77" fmla="*/ 12 h 16"/>
                <a:gd name="T78" fmla="*/ 5 w 38"/>
                <a:gd name="T79" fmla="*/ 1 h 16"/>
                <a:gd name="T80" fmla="*/ 35 w 38"/>
                <a:gd name="T81" fmla="*/ 11 h 16"/>
                <a:gd name="T82" fmla="*/ 7 w 38"/>
                <a:gd name="T83" fmla="*/ 1 h 16"/>
                <a:gd name="T84" fmla="*/ 34 w 38"/>
                <a:gd name="T85" fmla="*/ 10 h 16"/>
                <a:gd name="T86" fmla="*/ 8 w 38"/>
                <a:gd name="T87" fmla="*/ 1 h 16"/>
                <a:gd name="T88" fmla="*/ 32 w 38"/>
                <a:gd name="T89" fmla="*/ 9 h 16"/>
                <a:gd name="T90" fmla="*/ 10 w 38"/>
                <a:gd name="T91" fmla="*/ 1 h 16"/>
                <a:gd name="T92" fmla="*/ 31 w 38"/>
                <a:gd name="T93" fmla="*/ 8 h 16"/>
                <a:gd name="T94" fmla="*/ 11 w 38"/>
                <a:gd name="T95" fmla="*/ 2 h 16"/>
                <a:gd name="T96" fmla="*/ 29 w 38"/>
                <a:gd name="T97" fmla="*/ 7 h 16"/>
                <a:gd name="T98" fmla="*/ 13 w 38"/>
                <a:gd name="T99" fmla="*/ 2 h 16"/>
                <a:gd name="T100" fmla="*/ 27 w 38"/>
                <a:gd name="T101" fmla="*/ 7 h 16"/>
                <a:gd name="T102" fmla="*/ 15 w 38"/>
                <a:gd name="T103" fmla="*/ 2 h 16"/>
                <a:gd name="T104" fmla="*/ 25 w 38"/>
                <a:gd name="T105" fmla="*/ 6 h 16"/>
                <a:gd name="T106" fmla="*/ 17 w 38"/>
                <a:gd name="T107" fmla="*/ 3 h 16"/>
                <a:gd name="T108" fmla="*/ 23 w 38"/>
                <a:gd name="T109" fmla="*/ 5 h 16"/>
                <a:gd name="T110" fmla="*/ 19 w 38"/>
                <a:gd name="T111" fmla="*/ 4 h 16"/>
                <a:gd name="T112" fmla="*/ 21 w 38"/>
                <a:gd name="T1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" h="16"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2"/>
                    <a:pt x="17" y="12"/>
                  </a:cubicBezTo>
                  <a:cubicBezTo>
                    <a:pt x="17" y="12"/>
                    <a:pt x="17" y="12"/>
                    <a:pt x="16" y="12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moveTo>
                    <a:pt x="22" y="14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2" y="10"/>
                  </a:cubicBezTo>
                  <a:moveTo>
                    <a:pt x="24" y="14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0" y="9"/>
                  </a:cubicBezTo>
                  <a:moveTo>
                    <a:pt x="26" y="15"/>
                  </a:moveTo>
                  <a:cubicBezTo>
                    <a:pt x="26" y="15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moveTo>
                    <a:pt x="9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moveTo>
                    <a:pt x="7" y="8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8"/>
                    <a:pt x="8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30" y="15"/>
                  </a:move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moveTo>
                    <a:pt x="6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31" y="16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2" y="15"/>
                    <a:pt x="32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1" y="16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5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33" y="16"/>
                  </a:moveTo>
                  <a:cubicBezTo>
                    <a:pt x="33" y="16"/>
                    <a:pt x="33" y="16"/>
                    <a:pt x="33" y="16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6"/>
                  </a:cubicBezTo>
                  <a:cubicBezTo>
                    <a:pt x="34" y="16"/>
                    <a:pt x="34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4" y="16"/>
                    <a:pt x="34" y="16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5" y="16"/>
                  </a:moveTo>
                  <a:cubicBezTo>
                    <a:pt x="35" y="16"/>
                    <a:pt x="35" y="16"/>
                    <a:pt x="35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5" y="16"/>
                    <a:pt x="35" y="16"/>
                  </a:cubicBezTo>
                  <a:moveTo>
                    <a:pt x="1" y="4"/>
                  </a:move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36" y="16"/>
                  </a:move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6" y="16"/>
                    <a:pt x="36" y="16"/>
                  </a:cubicBezTo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8" y="15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8" y="14"/>
                    <a:pt x="38" y="14"/>
                  </a:cubicBezTo>
                  <a:cubicBezTo>
                    <a:pt x="38" y="14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moveTo>
                    <a:pt x="38" y="14"/>
                  </a:moveTo>
                  <a:cubicBezTo>
                    <a:pt x="38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moveTo>
                    <a:pt x="38" y="14"/>
                  </a:moveTo>
                  <a:cubicBezTo>
                    <a:pt x="37" y="14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7" y="13"/>
                  </a:move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moveTo>
                    <a:pt x="37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moveTo>
                    <a:pt x="36" y="12"/>
                  </a:moveTo>
                  <a:cubicBezTo>
                    <a:pt x="36" y="12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5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35" y="11"/>
                  </a:moveTo>
                  <a:cubicBezTo>
                    <a:pt x="35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0"/>
                    <a:pt x="34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33" y="10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3" y="10"/>
                  </a:cubicBezTo>
                  <a:moveTo>
                    <a:pt x="8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32" y="9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1" y="9"/>
                    <a:pt x="31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9"/>
                    <a:pt x="32" y="9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31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moveTo>
                    <a:pt x="13" y="2"/>
                  </a:moveTo>
                  <a:cubicBezTo>
                    <a:pt x="13" y="2"/>
                    <a:pt x="13" y="2"/>
                    <a:pt x="12" y="2"/>
                  </a:cubicBezTo>
                  <a:cubicBezTo>
                    <a:pt x="12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moveTo>
                    <a:pt x="27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6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moveTo>
                    <a:pt x="15" y="2"/>
                  </a:moveTo>
                  <a:cubicBezTo>
                    <a:pt x="15" y="2"/>
                    <a:pt x="14" y="2"/>
                    <a:pt x="14" y="2"/>
                  </a:cubicBezTo>
                  <a:cubicBezTo>
                    <a:pt x="14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6" y="3"/>
                    <a:pt x="15" y="3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5" y="6"/>
                    <a:pt x="25" y="6"/>
                  </a:cubicBezTo>
                  <a:moveTo>
                    <a:pt x="17" y="3"/>
                  </a:moveTo>
                  <a:cubicBezTo>
                    <a:pt x="17" y="3"/>
                    <a:pt x="16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moveTo>
                    <a:pt x="23" y="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3" y="5"/>
                    <a:pt x="23" y="5"/>
                  </a:cubicBezTo>
                  <a:moveTo>
                    <a:pt x="19" y="4"/>
                  </a:moveTo>
                  <a:cubicBezTo>
                    <a:pt x="19" y="4"/>
                    <a:pt x="18" y="3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moveTo>
                    <a:pt x="2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1" y="4"/>
                    <a:pt x="21" y="4"/>
                  </a:cubicBezTo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4">
              <a:extLst>
                <a:ext uri="{FF2B5EF4-FFF2-40B4-BE49-F238E27FC236}">
                  <a16:creationId xmlns:a16="http://schemas.microsoft.com/office/drawing/2014/main" id="{C84DCDE9-14D6-CAE3-FD6E-44C3D73A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888" y="2171701"/>
              <a:ext cx="393700" cy="180975"/>
            </a:xfrm>
            <a:custGeom>
              <a:avLst/>
              <a:gdLst>
                <a:gd name="T0" fmla="*/ 34 w 35"/>
                <a:gd name="T1" fmla="*/ 14 h 16"/>
                <a:gd name="T2" fmla="*/ 16 w 35"/>
                <a:gd name="T3" fmla="*/ 12 h 16"/>
                <a:gd name="T4" fmla="*/ 0 w 35"/>
                <a:gd name="T5" fmla="*/ 2 h 16"/>
                <a:gd name="T6" fmla="*/ 18 w 35"/>
                <a:gd name="T7" fmla="*/ 4 h 16"/>
                <a:gd name="T8" fmla="*/ 34 w 3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34" y="14"/>
                  </a:moveTo>
                  <a:cubicBezTo>
                    <a:pt x="33" y="16"/>
                    <a:pt x="25" y="15"/>
                    <a:pt x="16" y="12"/>
                  </a:cubicBezTo>
                  <a:cubicBezTo>
                    <a:pt x="7" y="8"/>
                    <a:pt x="0" y="4"/>
                    <a:pt x="0" y="2"/>
                  </a:cubicBezTo>
                  <a:cubicBezTo>
                    <a:pt x="1" y="0"/>
                    <a:pt x="9" y="1"/>
                    <a:pt x="18" y="4"/>
                  </a:cubicBezTo>
                  <a:cubicBezTo>
                    <a:pt x="28" y="8"/>
                    <a:pt x="35" y="12"/>
                    <a:pt x="34" y="14"/>
                  </a:cubicBezTo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5">
              <a:extLst>
                <a:ext uri="{FF2B5EF4-FFF2-40B4-BE49-F238E27FC236}">
                  <a16:creationId xmlns:a16="http://schemas.microsoft.com/office/drawing/2014/main" id="{FFE3F9F5-45E3-D920-8FFB-8A47EFBC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888" y="2171701"/>
              <a:ext cx="393700" cy="158750"/>
            </a:xfrm>
            <a:custGeom>
              <a:avLst/>
              <a:gdLst>
                <a:gd name="T0" fmla="*/ 18 w 35"/>
                <a:gd name="T1" fmla="*/ 5 h 14"/>
                <a:gd name="T2" fmla="*/ 34 w 35"/>
                <a:gd name="T3" fmla="*/ 14 h 14"/>
                <a:gd name="T4" fmla="*/ 34 w 35"/>
                <a:gd name="T5" fmla="*/ 14 h 14"/>
                <a:gd name="T6" fmla="*/ 18 w 35"/>
                <a:gd name="T7" fmla="*/ 4 h 14"/>
                <a:gd name="T8" fmla="*/ 0 w 35"/>
                <a:gd name="T9" fmla="*/ 2 h 14"/>
                <a:gd name="T10" fmla="*/ 0 w 35"/>
                <a:gd name="T11" fmla="*/ 2 h 14"/>
                <a:gd name="T12" fmla="*/ 18 w 35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4">
                  <a:moveTo>
                    <a:pt x="18" y="5"/>
                  </a:moveTo>
                  <a:cubicBezTo>
                    <a:pt x="27" y="8"/>
                    <a:pt x="34" y="12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2"/>
                    <a:pt x="28" y="8"/>
                    <a:pt x="18" y="4"/>
                  </a:cubicBezTo>
                  <a:cubicBezTo>
                    <a:pt x="9" y="1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9" y="2"/>
                    <a:pt x="18" y="5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6">
              <a:extLst>
                <a:ext uri="{FF2B5EF4-FFF2-40B4-BE49-F238E27FC236}">
                  <a16:creationId xmlns:a16="http://schemas.microsoft.com/office/drawing/2014/main" id="{542D52D7-FA0C-31C4-EE6F-05E07531E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076" y="2127251"/>
              <a:ext cx="485775" cy="225425"/>
            </a:xfrm>
            <a:custGeom>
              <a:avLst/>
              <a:gdLst>
                <a:gd name="T0" fmla="*/ 1 w 43"/>
                <a:gd name="T1" fmla="*/ 3 h 20"/>
                <a:gd name="T2" fmla="*/ 19 w 43"/>
                <a:gd name="T3" fmla="*/ 15 h 20"/>
                <a:gd name="T4" fmla="*/ 41 w 43"/>
                <a:gd name="T5" fmla="*/ 18 h 20"/>
                <a:gd name="T6" fmla="*/ 43 w 43"/>
                <a:gd name="T7" fmla="*/ 14 h 20"/>
                <a:gd name="T8" fmla="*/ 2 w 43"/>
                <a:gd name="T9" fmla="*/ 0 h 20"/>
                <a:gd name="T10" fmla="*/ 1 w 43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0">
                  <a:moveTo>
                    <a:pt x="1" y="3"/>
                  </a:moveTo>
                  <a:cubicBezTo>
                    <a:pt x="0" y="6"/>
                    <a:pt x="8" y="11"/>
                    <a:pt x="19" y="15"/>
                  </a:cubicBezTo>
                  <a:cubicBezTo>
                    <a:pt x="31" y="19"/>
                    <a:pt x="40" y="20"/>
                    <a:pt x="41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E79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7">
              <a:extLst>
                <a:ext uri="{FF2B5EF4-FFF2-40B4-BE49-F238E27FC236}">
                  <a16:creationId xmlns:a16="http://schemas.microsoft.com/office/drawing/2014/main" id="{0288E620-4FCE-8C11-D82C-26EDD9E28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776" y="2160588"/>
              <a:ext cx="0" cy="1111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  <a:gd name="T5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C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8">
              <a:extLst>
                <a:ext uri="{FF2B5EF4-FFF2-40B4-BE49-F238E27FC236}">
                  <a16:creationId xmlns:a16="http://schemas.microsoft.com/office/drawing/2014/main" id="{903F5340-4992-334D-23C9-9508D63793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7776" y="2160588"/>
              <a:ext cx="269875" cy="158750"/>
            </a:xfrm>
            <a:custGeom>
              <a:avLst/>
              <a:gdLst>
                <a:gd name="T0" fmla="*/ 22 w 24"/>
                <a:gd name="T1" fmla="*/ 13 h 14"/>
                <a:gd name="T2" fmla="*/ 21 w 24"/>
                <a:gd name="T3" fmla="*/ 12 h 14"/>
                <a:gd name="T4" fmla="*/ 21 w 24"/>
                <a:gd name="T5" fmla="*/ 13 h 14"/>
                <a:gd name="T6" fmla="*/ 19 w 24"/>
                <a:gd name="T7" fmla="*/ 12 h 14"/>
                <a:gd name="T8" fmla="*/ 21 w 24"/>
                <a:gd name="T9" fmla="*/ 12 h 14"/>
                <a:gd name="T10" fmla="*/ 23 w 24"/>
                <a:gd name="T11" fmla="*/ 13 h 14"/>
                <a:gd name="T12" fmla="*/ 22 w 24"/>
                <a:gd name="T13" fmla="*/ 13 h 14"/>
                <a:gd name="T14" fmla="*/ 20 w 24"/>
                <a:gd name="T15" fmla="*/ 12 h 14"/>
                <a:gd name="T16" fmla="*/ 17 w 24"/>
                <a:gd name="T17" fmla="*/ 11 h 14"/>
                <a:gd name="T18" fmla="*/ 19 w 24"/>
                <a:gd name="T19" fmla="*/ 12 h 14"/>
                <a:gd name="T20" fmla="*/ 21 w 24"/>
                <a:gd name="T21" fmla="*/ 11 h 14"/>
                <a:gd name="T22" fmla="*/ 16 w 24"/>
                <a:gd name="T23" fmla="*/ 11 h 14"/>
                <a:gd name="T24" fmla="*/ 20 w 24"/>
                <a:gd name="T25" fmla="*/ 11 h 14"/>
                <a:gd name="T26" fmla="*/ 18 w 24"/>
                <a:gd name="T27" fmla="*/ 11 h 14"/>
                <a:gd name="T28" fmla="*/ 17 w 24"/>
                <a:gd name="T29" fmla="*/ 12 h 14"/>
                <a:gd name="T30" fmla="*/ 17 w 24"/>
                <a:gd name="T31" fmla="*/ 11 h 14"/>
                <a:gd name="T32" fmla="*/ 16 w 24"/>
                <a:gd name="T33" fmla="*/ 10 h 14"/>
                <a:gd name="T34" fmla="*/ 15 w 24"/>
                <a:gd name="T35" fmla="*/ 11 h 14"/>
                <a:gd name="T36" fmla="*/ 14 w 24"/>
                <a:gd name="T37" fmla="*/ 10 h 14"/>
                <a:gd name="T38" fmla="*/ 13 w 24"/>
                <a:gd name="T39" fmla="*/ 9 h 14"/>
                <a:gd name="T40" fmla="*/ 14 w 24"/>
                <a:gd name="T41" fmla="*/ 9 h 14"/>
                <a:gd name="T42" fmla="*/ 9 w 24"/>
                <a:gd name="T43" fmla="*/ 8 h 14"/>
                <a:gd name="T44" fmla="*/ 14 w 24"/>
                <a:gd name="T45" fmla="*/ 8 h 14"/>
                <a:gd name="T46" fmla="*/ 8 w 24"/>
                <a:gd name="T47" fmla="*/ 8 h 14"/>
                <a:gd name="T48" fmla="*/ 12 w 24"/>
                <a:gd name="T49" fmla="*/ 9 h 14"/>
                <a:gd name="T50" fmla="*/ 11 w 24"/>
                <a:gd name="T51" fmla="*/ 9 h 14"/>
                <a:gd name="T52" fmla="*/ 7 w 24"/>
                <a:gd name="T53" fmla="*/ 7 h 14"/>
                <a:gd name="T54" fmla="*/ 7 w 24"/>
                <a:gd name="T55" fmla="*/ 7 h 14"/>
                <a:gd name="T56" fmla="*/ 10 w 24"/>
                <a:gd name="T57" fmla="*/ 8 h 14"/>
                <a:gd name="T58" fmla="*/ 10 w 24"/>
                <a:gd name="T59" fmla="*/ 9 h 14"/>
                <a:gd name="T60" fmla="*/ 6 w 24"/>
                <a:gd name="T61" fmla="*/ 6 h 14"/>
                <a:gd name="T62" fmla="*/ 6 w 24"/>
                <a:gd name="T63" fmla="*/ 6 h 14"/>
                <a:gd name="T64" fmla="*/ 6 w 24"/>
                <a:gd name="T65" fmla="*/ 6 h 14"/>
                <a:gd name="T66" fmla="*/ 6 w 24"/>
                <a:gd name="T67" fmla="*/ 6 h 14"/>
                <a:gd name="T68" fmla="*/ 6 w 24"/>
                <a:gd name="T69" fmla="*/ 6 h 14"/>
                <a:gd name="T70" fmla="*/ 6 w 24"/>
                <a:gd name="T71" fmla="*/ 6 h 14"/>
                <a:gd name="T72" fmla="*/ 5 w 24"/>
                <a:gd name="T73" fmla="*/ 5 h 14"/>
                <a:gd name="T74" fmla="*/ 5 w 24"/>
                <a:gd name="T75" fmla="*/ 5 h 14"/>
                <a:gd name="T76" fmla="*/ 8 w 24"/>
                <a:gd name="T77" fmla="*/ 7 h 14"/>
                <a:gd name="T78" fmla="*/ 9 w 24"/>
                <a:gd name="T79" fmla="*/ 8 h 14"/>
                <a:gd name="T80" fmla="*/ 8 w 24"/>
                <a:gd name="T81" fmla="*/ 8 h 14"/>
                <a:gd name="T82" fmla="*/ 8 w 24"/>
                <a:gd name="T83" fmla="*/ 5 h 14"/>
                <a:gd name="T84" fmla="*/ 7 w 24"/>
                <a:gd name="T85" fmla="*/ 5 h 14"/>
                <a:gd name="T86" fmla="*/ 5 w 24"/>
                <a:gd name="T87" fmla="*/ 5 h 14"/>
                <a:gd name="T88" fmla="*/ 7 w 24"/>
                <a:gd name="T89" fmla="*/ 5 h 14"/>
                <a:gd name="T90" fmla="*/ 7 w 24"/>
                <a:gd name="T91" fmla="*/ 6 h 14"/>
                <a:gd name="T92" fmla="*/ 7 w 24"/>
                <a:gd name="T93" fmla="*/ 6 h 14"/>
                <a:gd name="T94" fmla="*/ 7 w 24"/>
                <a:gd name="T95" fmla="*/ 7 h 14"/>
                <a:gd name="T96" fmla="*/ 7 w 24"/>
                <a:gd name="T97" fmla="*/ 4 h 14"/>
                <a:gd name="T98" fmla="*/ 5 w 24"/>
                <a:gd name="T99" fmla="*/ 5 h 14"/>
                <a:gd name="T100" fmla="*/ 6 w 24"/>
                <a:gd name="T101" fmla="*/ 6 h 14"/>
                <a:gd name="T102" fmla="*/ 6 w 24"/>
                <a:gd name="T103" fmla="*/ 5 h 14"/>
                <a:gd name="T104" fmla="*/ 5 w 24"/>
                <a:gd name="T105" fmla="*/ 5 h 14"/>
                <a:gd name="T106" fmla="*/ 1 w 24"/>
                <a:gd name="T107" fmla="*/ 3 h 14"/>
                <a:gd name="T108" fmla="*/ 3 w 24"/>
                <a:gd name="T109" fmla="*/ 5 h 14"/>
                <a:gd name="T110" fmla="*/ 4 w 24"/>
                <a:gd name="T111" fmla="*/ 5 h 14"/>
                <a:gd name="T112" fmla="*/ 4 w 24"/>
                <a:gd name="T113" fmla="*/ 5 h 14"/>
                <a:gd name="T114" fmla="*/ 4 w 24"/>
                <a:gd name="T115" fmla="*/ 4 h 14"/>
                <a:gd name="T116" fmla="*/ 2 w 24"/>
                <a:gd name="T117" fmla="*/ 1 h 14"/>
                <a:gd name="T118" fmla="*/ 2 w 24"/>
                <a:gd name="T119" fmla="*/ 1 h 14"/>
                <a:gd name="T120" fmla="*/ 0 w 24"/>
                <a:gd name="T12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" h="14"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1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21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20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23" y="12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4" y="14"/>
                  </a:cubicBezTo>
                  <a:cubicBezTo>
                    <a:pt x="24" y="13"/>
                    <a:pt x="24" y="12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moveTo>
                    <a:pt x="23" y="12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moveTo>
                    <a:pt x="20" y="11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22" y="11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1"/>
                    <a:pt x="22" y="11"/>
                  </a:cubicBezTo>
                  <a:moveTo>
                    <a:pt x="19" y="11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8" y="11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8" y="11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14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moveTo>
                    <a:pt x="13" y="9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5" y="9"/>
                    <a:pt x="15" y="9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13" y="8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3" y="8"/>
                  </a:cubicBezTo>
                  <a:moveTo>
                    <a:pt x="13" y="8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moveTo>
                    <a:pt x="8" y="7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7"/>
                    <a:pt x="12" y="7"/>
                  </a:cubicBezTo>
                  <a:moveTo>
                    <a:pt x="11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0" y="6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10" y="6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5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8" y="5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8" y="5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3" y="4"/>
                  </a:move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moveTo>
                    <a:pt x="7" y="4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4"/>
                  </a:cubicBezTo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5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2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2"/>
                  </a:cubicBezTo>
                  <a:moveTo>
                    <a:pt x="2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1"/>
                  </a:cubicBezTo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38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9">
              <a:extLst>
                <a:ext uri="{FF2B5EF4-FFF2-40B4-BE49-F238E27FC236}">
                  <a16:creationId xmlns:a16="http://schemas.microsoft.com/office/drawing/2014/main" id="{DFFE1D6F-310B-3BC4-E78F-E25786C8F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3" y="2239963"/>
              <a:ext cx="34925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0 h 8"/>
                <a:gd name="T4" fmla="*/ 0 w 3"/>
                <a:gd name="T5" fmla="*/ 8 h 8"/>
                <a:gd name="T6" fmla="*/ 0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0">
              <a:extLst>
                <a:ext uri="{FF2B5EF4-FFF2-40B4-BE49-F238E27FC236}">
                  <a16:creationId xmlns:a16="http://schemas.microsoft.com/office/drawing/2014/main" id="{9E4F03EB-2DA7-2D29-D1E3-987599F96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251076"/>
              <a:ext cx="44450" cy="79375"/>
            </a:xfrm>
            <a:custGeom>
              <a:avLst/>
              <a:gdLst>
                <a:gd name="T0" fmla="*/ 4 w 4"/>
                <a:gd name="T1" fmla="*/ 0 h 7"/>
                <a:gd name="T2" fmla="*/ 3 w 4"/>
                <a:gd name="T3" fmla="*/ 0 h 7"/>
                <a:gd name="T4" fmla="*/ 0 w 4"/>
                <a:gd name="T5" fmla="*/ 7 h 7"/>
                <a:gd name="T6" fmla="*/ 1 w 4"/>
                <a:gd name="T7" fmla="*/ 7 h 7"/>
                <a:gd name="T8" fmla="*/ 4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1">
              <a:extLst>
                <a:ext uri="{FF2B5EF4-FFF2-40B4-BE49-F238E27FC236}">
                  <a16:creationId xmlns:a16="http://schemas.microsoft.com/office/drawing/2014/main" id="{F5D63E65-44F1-5787-F145-22965A24F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8" y="2251076"/>
              <a:ext cx="33338" cy="90488"/>
            </a:xfrm>
            <a:custGeom>
              <a:avLst/>
              <a:gdLst>
                <a:gd name="T0" fmla="*/ 3 w 3"/>
                <a:gd name="T1" fmla="*/ 1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3" y="1"/>
                    <a:pt x="3" y="1"/>
                    <a:pt x="3" y="1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2">
              <a:extLst>
                <a:ext uri="{FF2B5EF4-FFF2-40B4-BE49-F238E27FC236}">
                  <a16:creationId xmlns:a16="http://schemas.microsoft.com/office/drawing/2014/main" id="{1618485D-CC05-96C7-7BD9-65B84328E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2262188"/>
              <a:ext cx="33338" cy="79375"/>
            </a:xfrm>
            <a:custGeom>
              <a:avLst/>
              <a:gdLst>
                <a:gd name="T0" fmla="*/ 3 w 3"/>
                <a:gd name="T1" fmla="*/ 0 h 7"/>
                <a:gd name="T2" fmla="*/ 2 w 3"/>
                <a:gd name="T3" fmla="*/ 0 h 7"/>
                <a:gd name="T4" fmla="*/ 0 w 3"/>
                <a:gd name="T5" fmla="*/ 7 h 7"/>
                <a:gd name="T6" fmla="*/ 0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3">
              <a:extLst>
                <a:ext uri="{FF2B5EF4-FFF2-40B4-BE49-F238E27FC236}">
                  <a16:creationId xmlns:a16="http://schemas.microsoft.com/office/drawing/2014/main" id="{CF0A07F3-0D5D-3B2E-21D6-9D7E31A38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8" y="2273301"/>
              <a:ext cx="22225" cy="68263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4">
              <a:extLst>
                <a:ext uri="{FF2B5EF4-FFF2-40B4-BE49-F238E27FC236}">
                  <a16:creationId xmlns:a16="http://schemas.microsoft.com/office/drawing/2014/main" id="{ED4E514B-FDB7-6FB0-258F-91F0A6B6F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2273301"/>
              <a:ext cx="23813" cy="68263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5">
              <a:extLst>
                <a:ext uri="{FF2B5EF4-FFF2-40B4-BE49-F238E27FC236}">
                  <a16:creationId xmlns:a16="http://schemas.microsoft.com/office/drawing/2014/main" id="{C65836D8-7EE5-0950-0741-65AA095D1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2284413"/>
              <a:ext cx="22225" cy="46038"/>
            </a:xfrm>
            <a:custGeom>
              <a:avLst/>
              <a:gdLst>
                <a:gd name="T0" fmla="*/ 0 w 2"/>
                <a:gd name="T1" fmla="*/ 4 h 4"/>
                <a:gd name="T2" fmla="*/ 0 w 2"/>
                <a:gd name="T3" fmla="*/ 4 h 4"/>
                <a:gd name="T4" fmla="*/ 2 w 2"/>
                <a:gd name="T5" fmla="*/ 0 h 4"/>
                <a:gd name="T6" fmla="*/ 1 w 2"/>
                <a:gd name="T7" fmla="*/ 0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6">
              <a:extLst>
                <a:ext uri="{FF2B5EF4-FFF2-40B4-BE49-F238E27FC236}">
                  <a16:creationId xmlns:a16="http://schemas.microsoft.com/office/drawing/2014/main" id="{37410D39-7D0F-B0FB-2BE1-C4F7ABA89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776" y="1992313"/>
              <a:ext cx="22225" cy="55563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5 h 5"/>
                <a:gd name="T4" fmla="*/ 2 w 2"/>
                <a:gd name="T5" fmla="*/ 0 h 5"/>
                <a:gd name="T6" fmla="*/ 2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7">
              <a:extLst>
                <a:ext uri="{FF2B5EF4-FFF2-40B4-BE49-F238E27FC236}">
                  <a16:creationId xmlns:a16="http://schemas.microsoft.com/office/drawing/2014/main" id="{8324AD4A-4291-E8F8-8171-0352512B8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3" y="1755776"/>
              <a:ext cx="473075" cy="225425"/>
            </a:xfrm>
            <a:custGeom>
              <a:avLst/>
              <a:gdLst>
                <a:gd name="T0" fmla="*/ 1 w 42"/>
                <a:gd name="T1" fmla="*/ 4 h 20"/>
                <a:gd name="T2" fmla="*/ 19 w 42"/>
                <a:gd name="T3" fmla="*/ 15 h 20"/>
                <a:gd name="T4" fmla="*/ 41 w 42"/>
                <a:gd name="T5" fmla="*/ 18 h 20"/>
                <a:gd name="T6" fmla="*/ 42 w 42"/>
                <a:gd name="T7" fmla="*/ 14 h 20"/>
                <a:gd name="T8" fmla="*/ 2 w 42"/>
                <a:gd name="T9" fmla="*/ 0 h 20"/>
                <a:gd name="T10" fmla="*/ 1 w 42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0">
                  <a:moveTo>
                    <a:pt x="1" y="4"/>
                  </a:moveTo>
                  <a:cubicBezTo>
                    <a:pt x="0" y="6"/>
                    <a:pt x="8" y="12"/>
                    <a:pt x="19" y="15"/>
                  </a:cubicBezTo>
                  <a:cubicBezTo>
                    <a:pt x="30" y="19"/>
                    <a:pt x="40" y="20"/>
                    <a:pt x="41" y="18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solidFill>
              <a:srgbClr val="E79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8">
              <a:extLst>
                <a:ext uri="{FF2B5EF4-FFF2-40B4-BE49-F238E27FC236}">
                  <a16:creationId xmlns:a16="http://schemas.microsoft.com/office/drawing/2014/main" id="{94F8F5FA-68AC-55E6-0D24-B65D596440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6676" y="1789113"/>
              <a:ext cx="461963" cy="123825"/>
            </a:xfrm>
            <a:custGeom>
              <a:avLst/>
              <a:gdLst>
                <a:gd name="T0" fmla="*/ 41 w 41"/>
                <a:gd name="T1" fmla="*/ 11 h 11"/>
                <a:gd name="T2" fmla="*/ 41 w 41"/>
                <a:gd name="T3" fmla="*/ 11 h 11"/>
                <a:gd name="T4" fmla="*/ 41 w 41"/>
                <a:gd name="T5" fmla="*/ 11 h 11"/>
                <a:gd name="T6" fmla="*/ 0 w 41"/>
                <a:gd name="T7" fmla="*/ 0 h 11"/>
                <a:gd name="T8" fmla="*/ 0 w 41"/>
                <a:gd name="T9" fmla="*/ 1 h 11"/>
                <a:gd name="T10" fmla="*/ 0 w 41"/>
                <a:gd name="T11" fmla="*/ 1 h 11"/>
                <a:gd name="T12" fmla="*/ 0 w 41"/>
                <a:gd name="T13" fmla="*/ 1 h 11"/>
                <a:gd name="T14" fmla="*/ 0 w 41"/>
                <a:gd name="T15" fmla="*/ 0 h 11"/>
                <a:gd name="T16" fmla="*/ 0 w 41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"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C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9">
              <a:extLst>
                <a:ext uri="{FF2B5EF4-FFF2-40B4-BE49-F238E27FC236}">
                  <a16:creationId xmlns:a16="http://schemas.microsoft.com/office/drawing/2014/main" id="{C120B53E-7D93-1C07-020A-344DCD5B68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6676" y="1789113"/>
              <a:ext cx="461963" cy="168275"/>
            </a:xfrm>
            <a:custGeom>
              <a:avLst/>
              <a:gdLst>
                <a:gd name="T0" fmla="*/ 37 w 41"/>
                <a:gd name="T1" fmla="*/ 12 h 15"/>
                <a:gd name="T2" fmla="*/ 37 w 41"/>
                <a:gd name="T3" fmla="*/ 13 h 15"/>
                <a:gd name="T4" fmla="*/ 37 w 41"/>
                <a:gd name="T5" fmla="*/ 12 h 15"/>
                <a:gd name="T6" fmla="*/ 37 w 41"/>
                <a:gd name="T7" fmla="*/ 12 h 15"/>
                <a:gd name="T8" fmla="*/ 39 w 41"/>
                <a:gd name="T9" fmla="*/ 12 h 15"/>
                <a:gd name="T10" fmla="*/ 38 w 41"/>
                <a:gd name="T11" fmla="*/ 12 h 15"/>
                <a:gd name="T12" fmla="*/ 37 w 41"/>
                <a:gd name="T13" fmla="*/ 12 h 15"/>
                <a:gd name="T14" fmla="*/ 37 w 41"/>
                <a:gd name="T15" fmla="*/ 13 h 15"/>
                <a:gd name="T16" fmla="*/ 38 w 41"/>
                <a:gd name="T17" fmla="*/ 14 h 15"/>
                <a:gd name="T18" fmla="*/ 39 w 41"/>
                <a:gd name="T19" fmla="*/ 12 h 15"/>
                <a:gd name="T20" fmla="*/ 41 w 41"/>
                <a:gd name="T21" fmla="*/ 12 h 15"/>
                <a:gd name="T22" fmla="*/ 40 w 41"/>
                <a:gd name="T23" fmla="*/ 12 h 15"/>
                <a:gd name="T24" fmla="*/ 40 w 41"/>
                <a:gd name="T25" fmla="*/ 12 h 15"/>
                <a:gd name="T26" fmla="*/ 39 w 41"/>
                <a:gd name="T27" fmla="*/ 12 h 15"/>
                <a:gd name="T28" fmla="*/ 39 w 41"/>
                <a:gd name="T29" fmla="*/ 14 h 15"/>
                <a:gd name="T30" fmla="*/ 40 w 41"/>
                <a:gd name="T31" fmla="*/ 15 h 15"/>
                <a:gd name="T32" fmla="*/ 41 w 41"/>
                <a:gd name="T33" fmla="*/ 12 h 15"/>
                <a:gd name="T34" fmla="*/ 41 w 41"/>
                <a:gd name="T35" fmla="*/ 11 h 15"/>
                <a:gd name="T36" fmla="*/ 41 w 41"/>
                <a:gd name="T37" fmla="*/ 11 h 15"/>
                <a:gd name="T38" fmla="*/ 40 w 41"/>
                <a:gd name="T39" fmla="*/ 15 h 15"/>
                <a:gd name="T40" fmla="*/ 40 w 41"/>
                <a:gd name="T41" fmla="*/ 15 h 15"/>
                <a:gd name="T42" fmla="*/ 40 w 41"/>
                <a:gd name="T43" fmla="*/ 15 h 15"/>
                <a:gd name="T44" fmla="*/ 40 w 41"/>
                <a:gd name="T45" fmla="*/ 15 h 15"/>
                <a:gd name="T46" fmla="*/ 41 w 41"/>
                <a:gd name="T47" fmla="*/ 11 h 15"/>
                <a:gd name="T48" fmla="*/ 41 w 41"/>
                <a:gd name="T49" fmla="*/ 11 h 15"/>
                <a:gd name="T50" fmla="*/ 41 w 41"/>
                <a:gd name="T51" fmla="*/ 11 h 15"/>
                <a:gd name="T52" fmla="*/ 41 w 41"/>
                <a:gd name="T53" fmla="*/ 11 h 15"/>
                <a:gd name="T54" fmla="*/ 41 w 41"/>
                <a:gd name="T55" fmla="*/ 11 h 15"/>
                <a:gd name="T56" fmla="*/ 41 w 41"/>
                <a:gd name="T57" fmla="*/ 11 h 15"/>
                <a:gd name="T58" fmla="*/ 2 w 41"/>
                <a:gd name="T59" fmla="*/ 2 h 15"/>
                <a:gd name="T60" fmla="*/ 2 w 41"/>
                <a:gd name="T61" fmla="*/ 2 h 15"/>
                <a:gd name="T62" fmla="*/ 2 w 41"/>
                <a:gd name="T63" fmla="*/ 2 h 15"/>
                <a:gd name="T64" fmla="*/ 2 w 41"/>
                <a:gd name="T65" fmla="*/ 2 h 15"/>
                <a:gd name="T66" fmla="*/ 1 w 41"/>
                <a:gd name="T67" fmla="*/ 1 h 15"/>
                <a:gd name="T68" fmla="*/ 0 w 41"/>
                <a:gd name="T69" fmla="*/ 2 h 15"/>
                <a:gd name="T70" fmla="*/ 0 w 41"/>
                <a:gd name="T71" fmla="*/ 2 h 15"/>
                <a:gd name="T72" fmla="*/ 0 w 41"/>
                <a:gd name="T73" fmla="*/ 3 h 15"/>
                <a:gd name="T74" fmla="*/ 0 w 41"/>
                <a:gd name="T75" fmla="*/ 3 h 15"/>
                <a:gd name="T76" fmla="*/ 0 w 41"/>
                <a:gd name="T77" fmla="*/ 3 h 15"/>
                <a:gd name="T78" fmla="*/ 1 w 41"/>
                <a:gd name="T79" fmla="*/ 2 h 15"/>
                <a:gd name="T80" fmla="*/ 2 w 41"/>
                <a:gd name="T81" fmla="*/ 2 h 15"/>
                <a:gd name="T82" fmla="*/ 1 w 41"/>
                <a:gd name="T83" fmla="*/ 1 h 15"/>
                <a:gd name="T84" fmla="*/ 0 w 41"/>
                <a:gd name="T85" fmla="*/ 0 h 15"/>
                <a:gd name="T86" fmla="*/ 0 w 41"/>
                <a:gd name="T87" fmla="*/ 1 h 15"/>
                <a:gd name="T88" fmla="*/ 0 w 41"/>
                <a:gd name="T89" fmla="*/ 1 h 15"/>
                <a:gd name="T90" fmla="*/ 0 w 41"/>
                <a:gd name="T91" fmla="*/ 2 h 15"/>
                <a:gd name="T92" fmla="*/ 0 w 41"/>
                <a:gd name="T93" fmla="*/ 0 h 15"/>
                <a:gd name="T94" fmla="*/ 0 w 41"/>
                <a:gd name="T9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" h="15">
                  <a:moveTo>
                    <a:pt x="37" y="12"/>
                  </a:moveTo>
                  <a:cubicBezTo>
                    <a:pt x="37" y="12"/>
                    <a:pt x="37" y="12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moveTo>
                    <a:pt x="39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7" y="12"/>
                    <a:pt x="37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3"/>
                    <a:pt x="38" y="13"/>
                    <a:pt x="38" y="14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1" y="12"/>
                  </a:moveTo>
                  <a:cubicBezTo>
                    <a:pt x="41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0" y="15"/>
                  </a:cubicBezTo>
                  <a:cubicBezTo>
                    <a:pt x="41" y="12"/>
                    <a:pt x="41" y="12"/>
                    <a:pt x="41" y="12"/>
                  </a:cubicBezTo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1"/>
                    <a:pt x="41" y="11"/>
                    <a:pt x="41" y="11"/>
                  </a:cubicBezTo>
                  <a:moveTo>
                    <a:pt x="41" y="11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1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38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0">
              <a:extLst>
                <a:ext uri="{FF2B5EF4-FFF2-40B4-BE49-F238E27FC236}">
                  <a16:creationId xmlns:a16="http://schemas.microsoft.com/office/drawing/2014/main" id="{AE5348FC-2C87-FA8B-DC2E-B0EE82939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676" y="1755776"/>
              <a:ext cx="23813" cy="55563"/>
            </a:xfrm>
            <a:custGeom>
              <a:avLst/>
              <a:gdLst>
                <a:gd name="T0" fmla="*/ 0 w 2"/>
                <a:gd name="T1" fmla="*/ 5 h 5"/>
                <a:gd name="T2" fmla="*/ 0 w 2"/>
                <a:gd name="T3" fmla="*/ 5 h 5"/>
                <a:gd name="T4" fmla="*/ 2 w 2"/>
                <a:gd name="T5" fmla="*/ 0 h 5"/>
                <a:gd name="T6" fmla="*/ 1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5"/>
                    <a:pt x="0" y="5"/>
                    <a:pt x="0" y="5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1">
              <a:extLst>
                <a:ext uri="{FF2B5EF4-FFF2-40B4-BE49-F238E27FC236}">
                  <a16:creationId xmlns:a16="http://schemas.microsoft.com/office/drawing/2014/main" id="{8DBA2FD1-2EA1-FAEF-9B62-9BA1FF877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1766888"/>
              <a:ext cx="23813" cy="66675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2">
              <a:extLst>
                <a:ext uri="{FF2B5EF4-FFF2-40B4-BE49-F238E27FC236}">
                  <a16:creationId xmlns:a16="http://schemas.microsoft.com/office/drawing/2014/main" id="{2898D00C-F36C-1A7C-090A-039126C83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488" y="1766888"/>
              <a:ext cx="33338" cy="77788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0 h 7"/>
                <a:gd name="T4" fmla="*/ 0 w 3"/>
                <a:gd name="T5" fmla="*/ 7 h 7"/>
                <a:gd name="T6" fmla="*/ 1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3">
              <a:extLst>
                <a:ext uri="{FF2B5EF4-FFF2-40B4-BE49-F238E27FC236}">
                  <a16:creationId xmlns:a16="http://schemas.microsoft.com/office/drawing/2014/main" id="{1230E049-C110-8E67-52E0-8F6A4E70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713" y="1778001"/>
              <a:ext cx="33338" cy="77788"/>
            </a:xfrm>
            <a:custGeom>
              <a:avLst/>
              <a:gdLst>
                <a:gd name="T0" fmla="*/ 3 w 3"/>
                <a:gd name="T1" fmla="*/ 0 h 7"/>
                <a:gd name="T2" fmla="*/ 2 w 3"/>
                <a:gd name="T3" fmla="*/ 0 h 7"/>
                <a:gd name="T4" fmla="*/ 0 w 3"/>
                <a:gd name="T5" fmla="*/ 7 h 7"/>
                <a:gd name="T6" fmla="*/ 0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4">
              <a:extLst>
                <a:ext uri="{FF2B5EF4-FFF2-40B4-BE49-F238E27FC236}">
                  <a16:creationId xmlns:a16="http://schemas.microsoft.com/office/drawing/2014/main" id="{83A8B100-1E13-C084-246D-39FF354B7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6" y="1778001"/>
              <a:ext cx="33338" cy="90488"/>
            </a:xfrm>
            <a:custGeom>
              <a:avLst/>
              <a:gdLst>
                <a:gd name="T0" fmla="*/ 3 w 3"/>
                <a:gd name="T1" fmla="*/ 1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1"/>
                    <a:pt x="3" y="1"/>
                    <a:pt x="3" y="1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5">
              <a:extLst>
                <a:ext uri="{FF2B5EF4-FFF2-40B4-BE49-F238E27FC236}">
                  <a16:creationId xmlns:a16="http://schemas.microsoft.com/office/drawing/2014/main" id="{FAE17A7F-F2C6-BDDD-58A2-75BA1F3F4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89113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0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6">
              <a:extLst>
                <a:ext uri="{FF2B5EF4-FFF2-40B4-BE49-F238E27FC236}">
                  <a16:creationId xmlns:a16="http://schemas.microsoft.com/office/drawing/2014/main" id="{48E73995-CDD5-6AA9-489B-A2FB39B27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800226"/>
              <a:ext cx="34925" cy="90488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0 h 8"/>
                <a:gd name="T4" fmla="*/ 0 w 3"/>
                <a:gd name="T5" fmla="*/ 7 h 8"/>
                <a:gd name="T6" fmla="*/ 0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7">
              <a:extLst>
                <a:ext uri="{FF2B5EF4-FFF2-40B4-BE49-F238E27FC236}">
                  <a16:creationId xmlns:a16="http://schemas.microsoft.com/office/drawing/2014/main" id="{DF53570F-65A8-1956-CE34-6B65824F4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8" y="1800226"/>
              <a:ext cx="34925" cy="90488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8">
              <a:extLst>
                <a:ext uri="{FF2B5EF4-FFF2-40B4-BE49-F238E27FC236}">
                  <a16:creationId xmlns:a16="http://schemas.microsoft.com/office/drawing/2014/main" id="{CAE0ABEC-1CF9-CD22-2F66-A81BAEF6B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676" y="1731963"/>
              <a:ext cx="474663" cy="214313"/>
            </a:xfrm>
            <a:custGeom>
              <a:avLst/>
              <a:gdLst>
                <a:gd name="T0" fmla="*/ 41 w 42"/>
                <a:gd name="T1" fmla="*/ 16 h 19"/>
                <a:gd name="T2" fmla="*/ 20 w 42"/>
                <a:gd name="T3" fmla="*/ 13 h 19"/>
                <a:gd name="T4" fmla="*/ 1 w 42"/>
                <a:gd name="T5" fmla="*/ 2 h 19"/>
                <a:gd name="T6" fmla="*/ 23 w 42"/>
                <a:gd name="T7" fmla="*/ 5 h 19"/>
                <a:gd name="T8" fmla="*/ 41 w 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9">
                  <a:moveTo>
                    <a:pt x="41" y="16"/>
                  </a:moveTo>
                  <a:cubicBezTo>
                    <a:pt x="41" y="19"/>
                    <a:pt x="31" y="17"/>
                    <a:pt x="20" y="13"/>
                  </a:cubicBezTo>
                  <a:cubicBezTo>
                    <a:pt x="8" y="10"/>
                    <a:pt x="0" y="4"/>
                    <a:pt x="1" y="2"/>
                  </a:cubicBezTo>
                  <a:cubicBezTo>
                    <a:pt x="2" y="0"/>
                    <a:pt x="11" y="1"/>
                    <a:pt x="23" y="5"/>
                  </a:cubicBezTo>
                  <a:cubicBezTo>
                    <a:pt x="34" y="9"/>
                    <a:pt x="42" y="14"/>
                    <a:pt x="41" y="16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9">
              <a:extLst>
                <a:ext uri="{FF2B5EF4-FFF2-40B4-BE49-F238E27FC236}">
                  <a16:creationId xmlns:a16="http://schemas.microsoft.com/office/drawing/2014/main" id="{BC690610-0663-7A04-79BB-5E7055E3A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19129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FB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0">
              <a:extLst>
                <a:ext uri="{FF2B5EF4-FFF2-40B4-BE49-F238E27FC236}">
                  <a16:creationId xmlns:a16="http://schemas.microsoft.com/office/drawing/2014/main" id="{D04E0155-8EC0-35ED-C22A-0D56085BDD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8638" y="19129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1">
              <a:extLst>
                <a:ext uri="{FF2B5EF4-FFF2-40B4-BE49-F238E27FC236}">
                  <a16:creationId xmlns:a16="http://schemas.microsoft.com/office/drawing/2014/main" id="{47EEB214-9204-07C7-56EA-6E6136B1D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413" y="1912938"/>
              <a:ext cx="22225" cy="1111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2 w 2"/>
                <a:gd name="T23" fmla="*/ 0 h 1"/>
                <a:gd name="T24" fmla="*/ 2 w 2"/>
                <a:gd name="T25" fmla="*/ 0 h 1"/>
                <a:gd name="T26" fmla="*/ 2 w 2"/>
                <a:gd name="T27" fmla="*/ 0 h 1"/>
                <a:gd name="T28" fmla="*/ 2 w 2"/>
                <a:gd name="T29" fmla="*/ 0 h 1"/>
                <a:gd name="T30" fmla="*/ 2 w 2"/>
                <a:gd name="T3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F9D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2">
              <a:extLst>
                <a:ext uri="{FF2B5EF4-FFF2-40B4-BE49-F238E27FC236}">
                  <a16:creationId xmlns:a16="http://schemas.microsoft.com/office/drawing/2014/main" id="{12C1A631-089A-870A-99B6-8C30AAF97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413" y="1924051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FB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3">
              <a:extLst>
                <a:ext uri="{FF2B5EF4-FFF2-40B4-BE49-F238E27FC236}">
                  <a16:creationId xmlns:a16="http://schemas.microsoft.com/office/drawing/2014/main" id="{1F767C10-1C15-3BB4-9A44-A2E26A798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34188" y="1924051"/>
              <a:ext cx="33338" cy="0"/>
            </a:xfrm>
            <a:custGeom>
              <a:avLst/>
              <a:gdLst>
                <a:gd name="T0" fmla="*/ 2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  <a:gd name="T8" fmla="*/ 0 w 3"/>
                <a:gd name="T9" fmla="*/ 1 w 3"/>
                <a:gd name="T10" fmla="*/ 1 w 3"/>
                <a:gd name="T11" fmla="*/ 1 w 3"/>
                <a:gd name="T12" fmla="*/ 1 w 3"/>
                <a:gd name="T13" fmla="*/ 1 w 3"/>
                <a:gd name="T14" fmla="*/ 1 w 3"/>
                <a:gd name="T15" fmla="*/ 1 w 3"/>
                <a:gd name="T16" fmla="*/ 1 w 3"/>
                <a:gd name="T17" fmla="*/ 2 w 3"/>
                <a:gd name="T18" fmla="*/ 2 w 3"/>
                <a:gd name="T19" fmla="*/ 2 w 3"/>
                <a:gd name="T20" fmla="*/ 2 w 3"/>
                <a:gd name="T21" fmla="*/ 2 w 3"/>
                <a:gd name="T22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</a:cxnLst>
              <a:rect l="0" t="0" r="r" b="b"/>
              <a:pathLst>
                <a:path w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solidFill>
              <a:srgbClr val="F9D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4">
              <a:extLst>
                <a:ext uri="{FF2B5EF4-FFF2-40B4-BE49-F238E27FC236}">
                  <a16:creationId xmlns:a16="http://schemas.microsoft.com/office/drawing/2014/main" id="{E4C86D1E-7920-CB1E-962C-96ADACC897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0488" y="1743076"/>
              <a:ext cx="427038" cy="180975"/>
            </a:xfrm>
            <a:custGeom>
              <a:avLst/>
              <a:gdLst>
                <a:gd name="T0" fmla="*/ 18 w 38"/>
                <a:gd name="T1" fmla="*/ 12 h 16"/>
                <a:gd name="T2" fmla="*/ 16 w 38"/>
                <a:gd name="T3" fmla="*/ 12 h 16"/>
                <a:gd name="T4" fmla="*/ 20 w 38"/>
                <a:gd name="T5" fmla="*/ 13 h 16"/>
                <a:gd name="T6" fmla="*/ 14 w 38"/>
                <a:gd name="T7" fmla="*/ 11 h 16"/>
                <a:gd name="T8" fmla="*/ 22 w 38"/>
                <a:gd name="T9" fmla="*/ 14 h 16"/>
                <a:gd name="T10" fmla="*/ 12 w 38"/>
                <a:gd name="T11" fmla="*/ 10 h 16"/>
                <a:gd name="T12" fmla="*/ 24 w 38"/>
                <a:gd name="T13" fmla="*/ 14 h 16"/>
                <a:gd name="T14" fmla="*/ 10 w 38"/>
                <a:gd name="T15" fmla="*/ 9 h 16"/>
                <a:gd name="T16" fmla="*/ 26 w 38"/>
                <a:gd name="T17" fmla="*/ 15 h 16"/>
                <a:gd name="T18" fmla="*/ 9 w 38"/>
                <a:gd name="T19" fmla="*/ 8 h 16"/>
                <a:gd name="T20" fmla="*/ 28 w 38"/>
                <a:gd name="T21" fmla="*/ 15 h 16"/>
                <a:gd name="T22" fmla="*/ 7 w 38"/>
                <a:gd name="T23" fmla="*/ 8 h 16"/>
                <a:gd name="T24" fmla="*/ 30 w 38"/>
                <a:gd name="T25" fmla="*/ 15 h 16"/>
                <a:gd name="T26" fmla="*/ 5 w 38"/>
                <a:gd name="T27" fmla="*/ 7 h 16"/>
                <a:gd name="T28" fmla="*/ 31 w 38"/>
                <a:gd name="T29" fmla="*/ 16 h 16"/>
                <a:gd name="T30" fmla="*/ 4 w 38"/>
                <a:gd name="T31" fmla="*/ 6 h 16"/>
                <a:gd name="T32" fmla="*/ 33 w 38"/>
                <a:gd name="T33" fmla="*/ 16 h 16"/>
                <a:gd name="T34" fmla="*/ 3 w 38"/>
                <a:gd name="T35" fmla="*/ 5 h 16"/>
                <a:gd name="T36" fmla="*/ 34 w 38"/>
                <a:gd name="T37" fmla="*/ 16 h 16"/>
                <a:gd name="T38" fmla="*/ 2 w 38"/>
                <a:gd name="T39" fmla="*/ 4 h 16"/>
                <a:gd name="T40" fmla="*/ 35 w 38"/>
                <a:gd name="T41" fmla="*/ 16 h 16"/>
                <a:gd name="T42" fmla="*/ 1 w 38"/>
                <a:gd name="T43" fmla="*/ 4 h 16"/>
                <a:gd name="T44" fmla="*/ 36 w 38"/>
                <a:gd name="T45" fmla="*/ 16 h 16"/>
                <a:gd name="T46" fmla="*/ 1 w 38"/>
                <a:gd name="T47" fmla="*/ 3 h 16"/>
                <a:gd name="T48" fmla="*/ 37 w 38"/>
                <a:gd name="T49" fmla="*/ 15 h 16"/>
                <a:gd name="T50" fmla="*/ 1 w 38"/>
                <a:gd name="T51" fmla="*/ 3 h 16"/>
                <a:gd name="T52" fmla="*/ 37 w 38"/>
                <a:gd name="T53" fmla="*/ 15 h 16"/>
                <a:gd name="T54" fmla="*/ 0 w 38"/>
                <a:gd name="T55" fmla="*/ 2 h 16"/>
                <a:gd name="T56" fmla="*/ 38 w 38"/>
                <a:gd name="T57" fmla="*/ 15 h 16"/>
                <a:gd name="T58" fmla="*/ 1 w 38"/>
                <a:gd name="T59" fmla="*/ 2 h 16"/>
                <a:gd name="T60" fmla="*/ 38 w 38"/>
                <a:gd name="T61" fmla="*/ 14 h 16"/>
                <a:gd name="T62" fmla="*/ 2 w 38"/>
                <a:gd name="T63" fmla="*/ 1 h 16"/>
                <a:gd name="T64" fmla="*/ 38 w 38"/>
                <a:gd name="T65" fmla="*/ 14 h 16"/>
                <a:gd name="T66" fmla="*/ 2 w 38"/>
                <a:gd name="T67" fmla="*/ 1 h 16"/>
                <a:gd name="T68" fmla="*/ 38 w 38"/>
                <a:gd name="T69" fmla="*/ 13 h 16"/>
                <a:gd name="T70" fmla="*/ 3 w 38"/>
                <a:gd name="T71" fmla="*/ 1 h 16"/>
                <a:gd name="T72" fmla="*/ 37 w 38"/>
                <a:gd name="T73" fmla="*/ 12 h 16"/>
                <a:gd name="T74" fmla="*/ 4 w 38"/>
                <a:gd name="T75" fmla="*/ 1 h 16"/>
                <a:gd name="T76" fmla="*/ 36 w 38"/>
                <a:gd name="T77" fmla="*/ 12 h 16"/>
                <a:gd name="T78" fmla="*/ 5 w 38"/>
                <a:gd name="T79" fmla="*/ 1 h 16"/>
                <a:gd name="T80" fmla="*/ 35 w 38"/>
                <a:gd name="T81" fmla="*/ 11 h 16"/>
                <a:gd name="T82" fmla="*/ 6 w 38"/>
                <a:gd name="T83" fmla="*/ 1 h 16"/>
                <a:gd name="T84" fmla="*/ 34 w 38"/>
                <a:gd name="T85" fmla="*/ 10 h 16"/>
                <a:gd name="T86" fmla="*/ 8 w 38"/>
                <a:gd name="T87" fmla="*/ 1 h 16"/>
                <a:gd name="T88" fmla="*/ 32 w 38"/>
                <a:gd name="T89" fmla="*/ 9 h 16"/>
                <a:gd name="T90" fmla="*/ 10 w 38"/>
                <a:gd name="T91" fmla="*/ 1 h 16"/>
                <a:gd name="T92" fmla="*/ 31 w 38"/>
                <a:gd name="T93" fmla="*/ 8 h 16"/>
                <a:gd name="T94" fmla="*/ 11 w 38"/>
                <a:gd name="T95" fmla="*/ 2 h 16"/>
                <a:gd name="T96" fmla="*/ 29 w 38"/>
                <a:gd name="T97" fmla="*/ 8 h 16"/>
                <a:gd name="T98" fmla="*/ 13 w 38"/>
                <a:gd name="T99" fmla="*/ 2 h 16"/>
                <a:gd name="T100" fmla="*/ 27 w 38"/>
                <a:gd name="T101" fmla="*/ 7 h 16"/>
                <a:gd name="T102" fmla="*/ 15 w 38"/>
                <a:gd name="T103" fmla="*/ 3 h 16"/>
                <a:gd name="T104" fmla="*/ 25 w 38"/>
                <a:gd name="T105" fmla="*/ 6 h 16"/>
                <a:gd name="T106" fmla="*/ 17 w 38"/>
                <a:gd name="T107" fmla="*/ 3 h 16"/>
                <a:gd name="T108" fmla="*/ 23 w 38"/>
                <a:gd name="T109" fmla="*/ 5 h 16"/>
                <a:gd name="T110" fmla="*/ 19 w 38"/>
                <a:gd name="T111" fmla="*/ 4 h 16"/>
                <a:gd name="T112" fmla="*/ 21 w 38"/>
                <a:gd name="T1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" h="16"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3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6" y="12"/>
                    <a:pt x="16" y="12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moveTo>
                    <a:pt x="22" y="14"/>
                  </a:moveTo>
                  <a:cubicBezTo>
                    <a:pt x="22" y="14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3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moveTo>
                    <a:pt x="24" y="14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5" y="14"/>
                    <a:pt x="25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0" y="9"/>
                  </a:cubicBezTo>
                  <a:moveTo>
                    <a:pt x="26" y="15"/>
                  </a:moveTo>
                  <a:cubicBezTo>
                    <a:pt x="26" y="15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7" y="15"/>
                    <a:pt x="27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moveTo>
                    <a:pt x="9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9"/>
                    <a:pt x="9" y="9"/>
                    <a:pt x="9" y="8"/>
                  </a:cubicBezTo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9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moveTo>
                    <a:pt x="7" y="8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30" y="15"/>
                  </a:moveTo>
                  <a:cubicBezTo>
                    <a:pt x="30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6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moveTo>
                    <a:pt x="31" y="16"/>
                  </a:moveTo>
                  <a:cubicBezTo>
                    <a:pt x="31" y="16"/>
                    <a:pt x="31" y="16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2" y="15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1" y="16"/>
                    <a:pt x="31" y="16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33" y="16"/>
                  </a:move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2" y="15"/>
                    <a:pt x="32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6"/>
                    <a:pt x="34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5" y="16"/>
                  </a:move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5" y="16"/>
                    <a:pt x="35" y="16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36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6" y="16"/>
                    <a:pt x="36" y="16"/>
                  </a:cubicBezTo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8" y="15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5"/>
                  </a:cubicBezTo>
                  <a:moveTo>
                    <a:pt x="1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38" y="15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8" y="14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8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8" y="14"/>
                  </a:moveTo>
                  <a:cubicBezTo>
                    <a:pt x="37" y="14"/>
                    <a:pt x="37" y="14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7" y="13"/>
                  </a:move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moveTo>
                    <a:pt x="37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moveTo>
                    <a:pt x="36" y="12"/>
                  </a:moveTo>
                  <a:cubicBezTo>
                    <a:pt x="36" y="12"/>
                    <a:pt x="35" y="12"/>
                    <a:pt x="35" y="12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5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35" y="11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33" y="10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3" y="10"/>
                  </a:cubicBezTo>
                  <a:moveTo>
                    <a:pt x="8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32" y="9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1" y="9"/>
                    <a:pt x="31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30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0" y="8"/>
                  </a:cubicBezTo>
                  <a:moveTo>
                    <a:pt x="11" y="2"/>
                  </a:move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29" y="8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7"/>
                    <a:pt x="29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moveTo>
                    <a:pt x="13" y="2"/>
                  </a:moveTo>
                  <a:cubicBezTo>
                    <a:pt x="13" y="2"/>
                    <a:pt x="12" y="2"/>
                    <a:pt x="12" y="2"/>
                  </a:cubicBezTo>
                  <a:cubicBezTo>
                    <a:pt x="12" y="2"/>
                    <a:pt x="12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moveTo>
                    <a:pt x="27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6"/>
                    <a:pt x="26" y="6"/>
                  </a:cubicBezTo>
                  <a:cubicBezTo>
                    <a:pt x="27" y="6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moveTo>
                    <a:pt x="15" y="3"/>
                  </a:moveTo>
                  <a:cubicBezTo>
                    <a:pt x="15" y="2"/>
                    <a:pt x="14" y="2"/>
                    <a:pt x="14" y="2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3"/>
                  </a:cubicBezTo>
                  <a:cubicBezTo>
                    <a:pt x="16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5" y="6"/>
                    <a:pt x="25" y="6"/>
                  </a:cubicBezTo>
                  <a:moveTo>
                    <a:pt x="17" y="3"/>
                  </a:moveTo>
                  <a:cubicBezTo>
                    <a:pt x="17" y="3"/>
                    <a:pt x="16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8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moveTo>
                    <a:pt x="23" y="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3" y="5"/>
                    <a:pt x="23" y="5"/>
                  </a:cubicBezTo>
                  <a:moveTo>
                    <a:pt x="19" y="4"/>
                  </a:moveTo>
                  <a:cubicBezTo>
                    <a:pt x="19" y="4"/>
                    <a:pt x="18" y="4"/>
                    <a:pt x="18" y="3"/>
                  </a:cubicBezTo>
                  <a:cubicBezTo>
                    <a:pt x="18" y="3"/>
                    <a:pt x="19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moveTo>
                    <a:pt x="2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5"/>
                    <a:pt x="22" y="5"/>
                  </a:cubicBezTo>
                  <a:cubicBezTo>
                    <a:pt x="22" y="5"/>
                    <a:pt x="21" y="5"/>
                    <a:pt x="21" y="4"/>
                  </a:cubicBezTo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5">
              <a:extLst>
                <a:ext uri="{FF2B5EF4-FFF2-40B4-BE49-F238E27FC236}">
                  <a16:creationId xmlns:a16="http://schemas.microsoft.com/office/drawing/2014/main" id="{34DE0B81-AE17-D47B-5CC3-7F3EB3418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713" y="1743076"/>
              <a:ext cx="393700" cy="180975"/>
            </a:xfrm>
            <a:custGeom>
              <a:avLst/>
              <a:gdLst>
                <a:gd name="T0" fmla="*/ 34 w 35"/>
                <a:gd name="T1" fmla="*/ 14 h 16"/>
                <a:gd name="T2" fmla="*/ 16 w 35"/>
                <a:gd name="T3" fmla="*/ 12 h 16"/>
                <a:gd name="T4" fmla="*/ 0 w 35"/>
                <a:gd name="T5" fmla="*/ 2 h 16"/>
                <a:gd name="T6" fmla="*/ 18 w 35"/>
                <a:gd name="T7" fmla="*/ 5 h 16"/>
                <a:gd name="T8" fmla="*/ 34 w 3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34" y="14"/>
                  </a:moveTo>
                  <a:cubicBezTo>
                    <a:pt x="33" y="16"/>
                    <a:pt x="25" y="15"/>
                    <a:pt x="16" y="12"/>
                  </a:cubicBezTo>
                  <a:cubicBezTo>
                    <a:pt x="7" y="8"/>
                    <a:pt x="0" y="4"/>
                    <a:pt x="0" y="2"/>
                  </a:cubicBezTo>
                  <a:cubicBezTo>
                    <a:pt x="1" y="0"/>
                    <a:pt x="9" y="1"/>
                    <a:pt x="18" y="5"/>
                  </a:cubicBezTo>
                  <a:cubicBezTo>
                    <a:pt x="28" y="8"/>
                    <a:pt x="35" y="12"/>
                    <a:pt x="34" y="14"/>
                  </a:cubicBezTo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6">
              <a:extLst>
                <a:ext uri="{FF2B5EF4-FFF2-40B4-BE49-F238E27FC236}">
                  <a16:creationId xmlns:a16="http://schemas.microsoft.com/office/drawing/2014/main" id="{7BE03572-A93F-10F2-7652-336AB3CC2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713" y="1743076"/>
              <a:ext cx="393700" cy="158750"/>
            </a:xfrm>
            <a:custGeom>
              <a:avLst/>
              <a:gdLst>
                <a:gd name="T0" fmla="*/ 18 w 35"/>
                <a:gd name="T1" fmla="*/ 5 h 14"/>
                <a:gd name="T2" fmla="*/ 34 w 35"/>
                <a:gd name="T3" fmla="*/ 14 h 14"/>
                <a:gd name="T4" fmla="*/ 34 w 35"/>
                <a:gd name="T5" fmla="*/ 14 h 14"/>
                <a:gd name="T6" fmla="*/ 18 w 35"/>
                <a:gd name="T7" fmla="*/ 5 h 14"/>
                <a:gd name="T8" fmla="*/ 0 w 35"/>
                <a:gd name="T9" fmla="*/ 2 h 14"/>
                <a:gd name="T10" fmla="*/ 0 w 35"/>
                <a:gd name="T11" fmla="*/ 3 h 14"/>
                <a:gd name="T12" fmla="*/ 18 w 35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4">
                  <a:moveTo>
                    <a:pt x="18" y="5"/>
                  </a:moveTo>
                  <a:cubicBezTo>
                    <a:pt x="27" y="8"/>
                    <a:pt x="34" y="12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2"/>
                    <a:pt x="28" y="8"/>
                    <a:pt x="18" y="5"/>
                  </a:cubicBezTo>
                  <a:cubicBezTo>
                    <a:pt x="9" y="1"/>
                    <a:pt x="1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1"/>
                    <a:pt x="9" y="2"/>
                    <a:pt x="18" y="5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7">
              <a:extLst>
                <a:ext uri="{FF2B5EF4-FFF2-40B4-BE49-F238E27FC236}">
                  <a16:creationId xmlns:a16="http://schemas.microsoft.com/office/drawing/2014/main" id="{2BA9A5DE-C412-3A5A-3AA4-8655197E8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800226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2 w 2"/>
                <a:gd name="T7" fmla="*/ 1 h 1"/>
                <a:gd name="T8" fmla="*/ 1 w 2"/>
                <a:gd name="T9" fmla="*/ 1 h 1"/>
                <a:gd name="T10" fmla="*/ 0 w 2"/>
                <a:gd name="T11" fmla="*/ 0 h 1"/>
                <a:gd name="T12" fmla="*/ 0 w 2"/>
                <a:gd name="T13" fmla="*/ 0 h 1"/>
                <a:gd name="T14" fmla="*/ 1 w 2"/>
                <a:gd name="T15" fmla="*/ 1 h 1"/>
                <a:gd name="T16" fmla="*/ 1 w 2"/>
                <a:gd name="T17" fmla="*/ 1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8">
              <a:extLst>
                <a:ext uri="{FF2B5EF4-FFF2-40B4-BE49-F238E27FC236}">
                  <a16:creationId xmlns:a16="http://schemas.microsoft.com/office/drawing/2014/main" id="{C3129C81-DC25-8ACE-DD02-B373FD8E8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800226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0 h 1"/>
                <a:gd name="T8" fmla="*/ 1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9">
              <a:extLst>
                <a:ext uri="{FF2B5EF4-FFF2-40B4-BE49-F238E27FC236}">
                  <a16:creationId xmlns:a16="http://schemas.microsoft.com/office/drawing/2014/main" id="{06953739-320D-BEB5-C8C1-FAD8C6471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800226"/>
              <a:ext cx="11113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0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0">
              <a:extLst>
                <a:ext uri="{FF2B5EF4-FFF2-40B4-BE49-F238E27FC236}">
                  <a16:creationId xmlns:a16="http://schemas.microsoft.com/office/drawing/2014/main" id="{0A93ED6B-9686-4FC9-D972-F66A00473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89113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2 w 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1">
              <a:extLst>
                <a:ext uri="{FF2B5EF4-FFF2-40B4-BE49-F238E27FC236}">
                  <a16:creationId xmlns:a16="http://schemas.microsoft.com/office/drawing/2014/main" id="{15F48B06-1DF3-7F65-7B27-C727493E4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800226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2">
              <a:extLst>
                <a:ext uri="{FF2B5EF4-FFF2-40B4-BE49-F238E27FC236}">
                  <a16:creationId xmlns:a16="http://schemas.microsoft.com/office/drawing/2014/main" id="{718FBA1A-4775-67F0-4A13-1CCA2F237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89113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0 w 1"/>
                <a:gd name="T5" fmla="*/ 0 w 1"/>
                <a:gd name="T6" fmla="*/ 0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3">
              <a:extLst>
                <a:ext uri="{FF2B5EF4-FFF2-40B4-BE49-F238E27FC236}">
                  <a16:creationId xmlns:a16="http://schemas.microsoft.com/office/drawing/2014/main" id="{D7E644A9-56DF-2664-533E-F36DC2E7B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78911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4">
              <a:extLst>
                <a:ext uri="{FF2B5EF4-FFF2-40B4-BE49-F238E27FC236}">
                  <a16:creationId xmlns:a16="http://schemas.microsoft.com/office/drawing/2014/main" id="{1789A22E-2F14-DF49-B309-AB5996D44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780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1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5">
              <a:extLst>
                <a:ext uri="{FF2B5EF4-FFF2-40B4-BE49-F238E27FC236}">
                  <a16:creationId xmlns:a16="http://schemas.microsoft.com/office/drawing/2014/main" id="{11524412-3E0D-8462-DABF-EDE2D30DA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789113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1 w 2"/>
                <a:gd name="T4" fmla="*/ 2 w 2"/>
                <a:gd name="T5" fmla="*/ 2 w 2"/>
                <a:gd name="T6" fmla="*/ 1 w 2"/>
                <a:gd name="T7" fmla="*/ 1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6">
              <a:extLst>
                <a:ext uri="{FF2B5EF4-FFF2-40B4-BE49-F238E27FC236}">
                  <a16:creationId xmlns:a16="http://schemas.microsoft.com/office/drawing/2014/main" id="{C2264988-AEC7-E7B7-ED14-BAF65F19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800226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2 w 2"/>
                <a:gd name="T7" fmla="*/ 1 h 1"/>
                <a:gd name="T8" fmla="*/ 1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1 w 2"/>
                <a:gd name="T15" fmla="*/ 1 h 1"/>
                <a:gd name="T16" fmla="*/ 1 w 2"/>
                <a:gd name="T17" fmla="*/ 1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7">
              <a:extLst>
                <a:ext uri="{FF2B5EF4-FFF2-40B4-BE49-F238E27FC236}">
                  <a16:creationId xmlns:a16="http://schemas.microsoft.com/office/drawing/2014/main" id="{4AA5935E-8AEE-2096-9890-D67C607B6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800226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  <a:gd name="T5" fmla="*/ 0 w 1"/>
                <a:gd name="T6" fmla="*/ 1 w 1"/>
                <a:gd name="T7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8">
              <a:extLst>
                <a:ext uri="{FF2B5EF4-FFF2-40B4-BE49-F238E27FC236}">
                  <a16:creationId xmlns:a16="http://schemas.microsoft.com/office/drawing/2014/main" id="{8361F37E-D261-487B-C590-00BB0138E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800226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1 h 1"/>
                <a:gd name="T16" fmla="*/ 1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9">
              <a:extLst>
                <a:ext uri="{FF2B5EF4-FFF2-40B4-BE49-F238E27FC236}">
                  <a16:creationId xmlns:a16="http://schemas.microsoft.com/office/drawing/2014/main" id="{770994AE-7CEA-4C0F-CC8A-40C76850E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89113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2 w 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0">
              <a:extLst>
                <a:ext uri="{FF2B5EF4-FFF2-40B4-BE49-F238E27FC236}">
                  <a16:creationId xmlns:a16="http://schemas.microsoft.com/office/drawing/2014/main" id="{96FBF254-7433-8C2F-D14A-F5880AC55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800226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1">
              <a:extLst>
                <a:ext uri="{FF2B5EF4-FFF2-40B4-BE49-F238E27FC236}">
                  <a16:creationId xmlns:a16="http://schemas.microsoft.com/office/drawing/2014/main" id="{70CB2A88-3FE9-A9D3-9FE1-CB2181C33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780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  <a:gd name="T10" fmla="*/ 0 w 1"/>
                <a:gd name="T11" fmla="*/ 1 h 1"/>
                <a:gd name="T12" fmla="*/ 0 w 1"/>
                <a:gd name="T13" fmla="*/ 1 h 1"/>
                <a:gd name="T14" fmla="*/ 1 w 1"/>
                <a:gd name="T15" fmla="*/ 1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2">
              <a:extLst>
                <a:ext uri="{FF2B5EF4-FFF2-40B4-BE49-F238E27FC236}">
                  <a16:creationId xmlns:a16="http://schemas.microsoft.com/office/drawing/2014/main" id="{7C8DCCAF-90D7-FB5D-5DAF-3BA232FE9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78911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1 w 2"/>
                <a:gd name="T15" fmla="*/ 1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3">
              <a:extLst>
                <a:ext uri="{FF2B5EF4-FFF2-40B4-BE49-F238E27FC236}">
                  <a16:creationId xmlns:a16="http://schemas.microsoft.com/office/drawing/2014/main" id="{2D9D8BF2-BEB2-0195-D4DB-21E825A4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7800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1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4">
              <a:extLst>
                <a:ext uri="{FF2B5EF4-FFF2-40B4-BE49-F238E27FC236}">
                  <a16:creationId xmlns:a16="http://schemas.microsoft.com/office/drawing/2014/main" id="{86AC2027-EC3E-6DA2-1F81-8D632ED4F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3" y="1789113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1 w 2"/>
                <a:gd name="T4" fmla="*/ 2 w 2"/>
                <a:gd name="T5" fmla="*/ 2 w 2"/>
                <a:gd name="T6" fmla="*/ 1 w 2"/>
                <a:gd name="T7" fmla="*/ 1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5">
              <a:extLst>
                <a:ext uri="{FF2B5EF4-FFF2-40B4-BE49-F238E27FC236}">
                  <a16:creationId xmlns:a16="http://schemas.microsoft.com/office/drawing/2014/main" id="{B2329AFD-4E4C-583E-45D0-96D613E2A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1800226"/>
              <a:ext cx="101600" cy="79375"/>
            </a:xfrm>
            <a:custGeom>
              <a:avLst/>
              <a:gdLst>
                <a:gd name="T0" fmla="*/ 4 w 9"/>
                <a:gd name="T1" fmla="*/ 2 h 7"/>
                <a:gd name="T2" fmla="*/ 4 w 9"/>
                <a:gd name="T3" fmla="*/ 2 h 7"/>
                <a:gd name="T4" fmla="*/ 4 w 9"/>
                <a:gd name="T5" fmla="*/ 1 h 7"/>
                <a:gd name="T6" fmla="*/ 2 w 9"/>
                <a:gd name="T7" fmla="*/ 1 h 7"/>
                <a:gd name="T8" fmla="*/ 1 w 9"/>
                <a:gd name="T9" fmla="*/ 0 h 7"/>
                <a:gd name="T10" fmla="*/ 1 w 9"/>
                <a:gd name="T11" fmla="*/ 0 h 7"/>
                <a:gd name="T12" fmla="*/ 4 w 9"/>
                <a:gd name="T13" fmla="*/ 1 h 7"/>
                <a:gd name="T14" fmla="*/ 7 w 9"/>
                <a:gd name="T15" fmla="*/ 2 h 7"/>
                <a:gd name="T16" fmla="*/ 8 w 9"/>
                <a:gd name="T17" fmla="*/ 2 h 7"/>
                <a:gd name="T18" fmla="*/ 7 w 9"/>
                <a:gd name="T19" fmla="*/ 5 h 7"/>
                <a:gd name="T20" fmla="*/ 7 w 9"/>
                <a:gd name="T21" fmla="*/ 5 h 7"/>
                <a:gd name="T22" fmla="*/ 9 w 9"/>
                <a:gd name="T23" fmla="*/ 6 h 7"/>
                <a:gd name="T24" fmla="*/ 9 w 9"/>
                <a:gd name="T25" fmla="*/ 6 h 7"/>
                <a:gd name="T26" fmla="*/ 9 w 9"/>
                <a:gd name="T27" fmla="*/ 7 h 7"/>
                <a:gd name="T28" fmla="*/ 0 w 9"/>
                <a:gd name="T29" fmla="*/ 3 h 7"/>
                <a:gd name="T30" fmla="*/ 0 w 9"/>
                <a:gd name="T31" fmla="*/ 3 h 7"/>
                <a:gd name="T32" fmla="*/ 0 w 9"/>
                <a:gd name="T33" fmla="*/ 3 h 7"/>
                <a:gd name="T34" fmla="*/ 2 w 9"/>
                <a:gd name="T35" fmla="*/ 4 h 7"/>
                <a:gd name="T36" fmla="*/ 3 w 9"/>
                <a:gd name="T37" fmla="*/ 4 h 7"/>
                <a:gd name="T38" fmla="*/ 4 w 9"/>
                <a:gd name="T3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7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5" y="1"/>
                    <a:pt x="6" y="1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2"/>
                    <a:pt x="4" y="2"/>
                    <a:pt x="4" y="2"/>
                  </a:cubicBezTo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6">
              <a:extLst>
                <a:ext uri="{FF2B5EF4-FFF2-40B4-BE49-F238E27FC236}">
                  <a16:creationId xmlns:a16="http://schemas.microsoft.com/office/drawing/2014/main" id="{03D9C9C2-DC12-A84E-3507-A8FDFD64D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1800226"/>
              <a:ext cx="112713" cy="68263"/>
            </a:xfrm>
            <a:custGeom>
              <a:avLst/>
              <a:gdLst>
                <a:gd name="T0" fmla="*/ 4 w 10"/>
                <a:gd name="T1" fmla="*/ 1 h 6"/>
                <a:gd name="T2" fmla="*/ 4 w 10"/>
                <a:gd name="T3" fmla="*/ 1 h 6"/>
                <a:gd name="T4" fmla="*/ 4 w 10"/>
                <a:gd name="T5" fmla="*/ 1 h 6"/>
                <a:gd name="T6" fmla="*/ 2 w 10"/>
                <a:gd name="T7" fmla="*/ 1 h 6"/>
                <a:gd name="T8" fmla="*/ 1 w 10"/>
                <a:gd name="T9" fmla="*/ 0 h 6"/>
                <a:gd name="T10" fmla="*/ 1 w 10"/>
                <a:gd name="T11" fmla="*/ 0 h 6"/>
                <a:gd name="T12" fmla="*/ 4 w 10"/>
                <a:gd name="T13" fmla="*/ 1 h 6"/>
                <a:gd name="T14" fmla="*/ 7 w 10"/>
                <a:gd name="T15" fmla="*/ 1 h 6"/>
                <a:gd name="T16" fmla="*/ 8 w 10"/>
                <a:gd name="T17" fmla="*/ 2 h 6"/>
                <a:gd name="T18" fmla="*/ 7 w 10"/>
                <a:gd name="T19" fmla="*/ 5 h 6"/>
                <a:gd name="T20" fmla="*/ 7 w 10"/>
                <a:gd name="T21" fmla="*/ 5 h 6"/>
                <a:gd name="T22" fmla="*/ 9 w 10"/>
                <a:gd name="T23" fmla="*/ 6 h 6"/>
                <a:gd name="T24" fmla="*/ 10 w 10"/>
                <a:gd name="T25" fmla="*/ 6 h 6"/>
                <a:gd name="T26" fmla="*/ 9 w 10"/>
                <a:gd name="T27" fmla="*/ 6 h 6"/>
                <a:gd name="T28" fmla="*/ 0 w 10"/>
                <a:gd name="T29" fmla="*/ 3 h 6"/>
                <a:gd name="T30" fmla="*/ 0 w 10"/>
                <a:gd name="T31" fmla="*/ 3 h 6"/>
                <a:gd name="T32" fmla="*/ 0 w 10"/>
                <a:gd name="T33" fmla="*/ 3 h 6"/>
                <a:gd name="T34" fmla="*/ 2 w 10"/>
                <a:gd name="T35" fmla="*/ 4 h 6"/>
                <a:gd name="T36" fmla="*/ 3 w 10"/>
                <a:gd name="T37" fmla="*/ 3 h 6"/>
                <a:gd name="T38" fmla="*/ 4 w 10"/>
                <a:gd name="T3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6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8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1"/>
                    <a:pt x="4" y="1"/>
                    <a:pt x="4" y="1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7">
              <a:extLst>
                <a:ext uri="{FF2B5EF4-FFF2-40B4-BE49-F238E27FC236}">
                  <a16:creationId xmlns:a16="http://schemas.microsoft.com/office/drawing/2014/main" id="{002CD567-4331-44B9-54C2-F0A6EE963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3" y="2025651"/>
              <a:ext cx="596900" cy="596900"/>
            </a:xfrm>
            <a:custGeom>
              <a:avLst/>
              <a:gdLst>
                <a:gd name="T0" fmla="*/ 48 w 53"/>
                <a:gd name="T1" fmla="*/ 34 h 53"/>
                <a:gd name="T2" fmla="*/ 18 w 53"/>
                <a:gd name="T3" fmla="*/ 49 h 53"/>
                <a:gd name="T4" fmla="*/ 4 w 53"/>
                <a:gd name="T5" fmla="*/ 19 h 53"/>
                <a:gd name="T6" fmla="*/ 34 w 53"/>
                <a:gd name="T7" fmla="*/ 4 h 53"/>
                <a:gd name="T8" fmla="*/ 48 w 53"/>
                <a:gd name="T9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48" y="34"/>
                  </a:moveTo>
                  <a:cubicBezTo>
                    <a:pt x="44" y="47"/>
                    <a:pt x="31" y="53"/>
                    <a:pt x="18" y="49"/>
                  </a:cubicBezTo>
                  <a:cubicBezTo>
                    <a:pt x="6" y="45"/>
                    <a:pt x="0" y="31"/>
                    <a:pt x="4" y="19"/>
                  </a:cubicBezTo>
                  <a:cubicBezTo>
                    <a:pt x="8" y="7"/>
                    <a:pt x="22" y="0"/>
                    <a:pt x="34" y="4"/>
                  </a:cubicBezTo>
                  <a:cubicBezTo>
                    <a:pt x="46" y="9"/>
                    <a:pt x="53" y="22"/>
                    <a:pt x="48" y="34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8">
              <a:extLst>
                <a:ext uri="{FF2B5EF4-FFF2-40B4-BE49-F238E27FC236}">
                  <a16:creationId xmlns:a16="http://schemas.microsoft.com/office/drawing/2014/main" id="{03942E9D-82AD-B7D9-D576-B04999E660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8013" y="2082801"/>
              <a:ext cx="158750" cy="338138"/>
            </a:xfrm>
            <a:custGeom>
              <a:avLst/>
              <a:gdLst>
                <a:gd name="T0" fmla="*/ 13 w 14"/>
                <a:gd name="T1" fmla="*/ 30 h 30"/>
                <a:gd name="T2" fmla="*/ 13 w 14"/>
                <a:gd name="T3" fmla="*/ 30 h 30"/>
                <a:gd name="T4" fmla="*/ 13 w 14"/>
                <a:gd name="T5" fmla="*/ 30 h 30"/>
                <a:gd name="T6" fmla="*/ 13 w 14"/>
                <a:gd name="T7" fmla="*/ 29 h 30"/>
                <a:gd name="T8" fmla="*/ 13 w 14"/>
                <a:gd name="T9" fmla="*/ 29 h 30"/>
                <a:gd name="T10" fmla="*/ 13 w 14"/>
                <a:gd name="T11" fmla="*/ 29 h 30"/>
                <a:gd name="T12" fmla="*/ 13 w 14"/>
                <a:gd name="T13" fmla="*/ 29 h 30"/>
                <a:gd name="T14" fmla="*/ 13 w 14"/>
                <a:gd name="T15" fmla="*/ 29 h 30"/>
                <a:gd name="T16" fmla="*/ 13 w 14"/>
                <a:gd name="T17" fmla="*/ 29 h 30"/>
                <a:gd name="T18" fmla="*/ 13 w 14"/>
                <a:gd name="T19" fmla="*/ 29 h 30"/>
                <a:gd name="T20" fmla="*/ 13 w 14"/>
                <a:gd name="T21" fmla="*/ 29 h 30"/>
                <a:gd name="T22" fmla="*/ 13 w 14"/>
                <a:gd name="T23" fmla="*/ 29 h 30"/>
                <a:gd name="T24" fmla="*/ 13 w 14"/>
                <a:gd name="T25" fmla="*/ 29 h 30"/>
                <a:gd name="T26" fmla="*/ 13 w 14"/>
                <a:gd name="T27" fmla="*/ 29 h 30"/>
                <a:gd name="T28" fmla="*/ 13 w 14"/>
                <a:gd name="T29" fmla="*/ 29 h 30"/>
                <a:gd name="T30" fmla="*/ 13 w 14"/>
                <a:gd name="T31" fmla="*/ 29 h 30"/>
                <a:gd name="T32" fmla="*/ 13 w 14"/>
                <a:gd name="T33" fmla="*/ 29 h 30"/>
                <a:gd name="T34" fmla="*/ 13 w 14"/>
                <a:gd name="T35" fmla="*/ 29 h 30"/>
                <a:gd name="T36" fmla="*/ 13 w 14"/>
                <a:gd name="T37" fmla="*/ 29 h 30"/>
                <a:gd name="T38" fmla="*/ 13 w 14"/>
                <a:gd name="T39" fmla="*/ 29 h 30"/>
                <a:gd name="T40" fmla="*/ 13 w 14"/>
                <a:gd name="T41" fmla="*/ 29 h 30"/>
                <a:gd name="T42" fmla="*/ 13 w 14"/>
                <a:gd name="T43" fmla="*/ 29 h 30"/>
                <a:gd name="T44" fmla="*/ 13 w 14"/>
                <a:gd name="T45" fmla="*/ 29 h 30"/>
                <a:gd name="T46" fmla="*/ 13 w 14"/>
                <a:gd name="T47" fmla="*/ 29 h 30"/>
                <a:gd name="T48" fmla="*/ 13 w 14"/>
                <a:gd name="T49" fmla="*/ 29 h 30"/>
                <a:gd name="T50" fmla="*/ 13 w 14"/>
                <a:gd name="T51" fmla="*/ 29 h 30"/>
                <a:gd name="T52" fmla="*/ 13 w 14"/>
                <a:gd name="T53" fmla="*/ 29 h 30"/>
                <a:gd name="T54" fmla="*/ 13 w 14"/>
                <a:gd name="T55" fmla="*/ 29 h 30"/>
                <a:gd name="T56" fmla="*/ 13 w 14"/>
                <a:gd name="T57" fmla="*/ 29 h 30"/>
                <a:gd name="T58" fmla="*/ 13 w 14"/>
                <a:gd name="T59" fmla="*/ 29 h 30"/>
                <a:gd name="T60" fmla="*/ 13 w 14"/>
                <a:gd name="T61" fmla="*/ 29 h 30"/>
                <a:gd name="T62" fmla="*/ 13 w 14"/>
                <a:gd name="T63" fmla="*/ 29 h 30"/>
                <a:gd name="T64" fmla="*/ 13 w 14"/>
                <a:gd name="T65" fmla="*/ 29 h 30"/>
                <a:gd name="T66" fmla="*/ 13 w 14"/>
                <a:gd name="T67" fmla="*/ 29 h 30"/>
                <a:gd name="T68" fmla="*/ 13 w 14"/>
                <a:gd name="T69" fmla="*/ 29 h 30"/>
                <a:gd name="T70" fmla="*/ 13 w 14"/>
                <a:gd name="T71" fmla="*/ 29 h 30"/>
                <a:gd name="T72" fmla="*/ 14 w 14"/>
                <a:gd name="T73" fmla="*/ 29 h 30"/>
                <a:gd name="T74" fmla="*/ 14 w 14"/>
                <a:gd name="T75" fmla="*/ 29 h 30"/>
                <a:gd name="T76" fmla="*/ 14 w 14"/>
                <a:gd name="T77" fmla="*/ 29 h 30"/>
                <a:gd name="T78" fmla="*/ 0 w 14"/>
                <a:gd name="T79" fmla="*/ 0 h 30"/>
                <a:gd name="T80" fmla="*/ 0 w 14"/>
                <a:gd name="T81" fmla="*/ 0 h 30"/>
                <a:gd name="T82" fmla="*/ 0 w 14"/>
                <a:gd name="T83" fmla="*/ 0 h 30"/>
                <a:gd name="T84" fmla="*/ 0 w 14"/>
                <a:gd name="T85" fmla="*/ 0 h 30"/>
                <a:gd name="T86" fmla="*/ 0 w 14"/>
                <a:gd name="T87" fmla="*/ 0 h 30"/>
                <a:gd name="T88" fmla="*/ 0 w 14"/>
                <a:gd name="T89" fmla="*/ 0 h 30"/>
                <a:gd name="T90" fmla="*/ 0 w 14"/>
                <a:gd name="T9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" h="30">
                  <a:moveTo>
                    <a:pt x="13" y="30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3" y="29"/>
                  </a:move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4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9">
              <a:extLst>
                <a:ext uri="{FF2B5EF4-FFF2-40B4-BE49-F238E27FC236}">
                  <a16:creationId xmlns:a16="http://schemas.microsoft.com/office/drawing/2014/main" id="{48874DC2-800F-8E27-33EE-6BAE10D0D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8" y="2058988"/>
              <a:ext cx="293688" cy="417513"/>
            </a:xfrm>
            <a:custGeom>
              <a:avLst/>
              <a:gdLst>
                <a:gd name="T0" fmla="*/ 2 w 26"/>
                <a:gd name="T1" fmla="*/ 0 h 37"/>
                <a:gd name="T2" fmla="*/ 0 w 26"/>
                <a:gd name="T3" fmla="*/ 0 h 37"/>
                <a:gd name="T4" fmla="*/ 0 w 26"/>
                <a:gd name="T5" fmla="*/ 1 h 37"/>
                <a:gd name="T6" fmla="*/ 0 w 26"/>
                <a:gd name="T7" fmla="*/ 1 h 37"/>
                <a:gd name="T8" fmla="*/ 0 w 26"/>
                <a:gd name="T9" fmla="*/ 2 h 37"/>
                <a:gd name="T10" fmla="*/ 0 w 26"/>
                <a:gd name="T11" fmla="*/ 2 h 37"/>
                <a:gd name="T12" fmla="*/ 1 w 26"/>
                <a:gd name="T13" fmla="*/ 3 h 37"/>
                <a:gd name="T14" fmla="*/ 1 w 26"/>
                <a:gd name="T15" fmla="*/ 3 h 37"/>
                <a:gd name="T16" fmla="*/ 1 w 26"/>
                <a:gd name="T17" fmla="*/ 3 h 37"/>
                <a:gd name="T18" fmla="*/ 1 w 26"/>
                <a:gd name="T19" fmla="*/ 3 h 37"/>
                <a:gd name="T20" fmla="*/ 1 w 26"/>
                <a:gd name="T21" fmla="*/ 3 h 37"/>
                <a:gd name="T22" fmla="*/ 1 w 26"/>
                <a:gd name="T23" fmla="*/ 3 h 37"/>
                <a:gd name="T24" fmla="*/ 1 w 26"/>
                <a:gd name="T25" fmla="*/ 3 h 37"/>
                <a:gd name="T26" fmla="*/ 1 w 26"/>
                <a:gd name="T27" fmla="*/ 4 h 37"/>
                <a:gd name="T28" fmla="*/ 1 w 26"/>
                <a:gd name="T29" fmla="*/ 4 h 37"/>
                <a:gd name="T30" fmla="*/ 1 w 26"/>
                <a:gd name="T31" fmla="*/ 4 h 37"/>
                <a:gd name="T32" fmla="*/ 1 w 26"/>
                <a:gd name="T33" fmla="*/ 4 h 37"/>
                <a:gd name="T34" fmla="*/ 0 w 26"/>
                <a:gd name="T35" fmla="*/ 5 h 37"/>
                <a:gd name="T36" fmla="*/ 21 w 26"/>
                <a:gd name="T37" fmla="*/ 37 h 37"/>
                <a:gd name="T38" fmla="*/ 24 w 26"/>
                <a:gd name="T39" fmla="*/ 32 h 37"/>
                <a:gd name="T40" fmla="*/ 24 w 26"/>
                <a:gd name="T41" fmla="*/ 32 h 37"/>
                <a:gd name="T42" fmla="*/ 24 w 26"/>
                <a:gd name="T43" fmla="*/ 31 h 37"/>
                <a:gd name="T44" fmla="*/ 24 w 26"/>
                <a:gd name="T45" fmla="*/ 31 h 37"/>
                <a:gd name="T46" fmla="*/ 24 w 26"/>
                <a:gd name="T47" fmla="*/ 31 h 37"/>
                <a:gd name="T48" fmla="*/ 24 w 26"/>
                <a:gd name="T49" fmla="*/ 31 h 37"/>
                <a:gd name="T50" fmla="*/ 24 w 26"/>
                <a:gd name="T51" fmla="*/ 31 h 37"/>
                <a:gd name="T52" fmla="*/ 24 w 26"/>
                <a:gd name="T53" fmla="*/ 31 h 37"/>
                <a:gd name="T54" fmla="*/ 24 w 26"/>
                <a:gd name="T55" fmla="*/ 31 h 37"/>
                <a:gd name="T56" fmla="*/ 24 w 26"/>
                <a:gd name="T57" fmla="*/ 31 h 37"/>
                <a:gd name="T58" fmla="*/ 24 w 26"/>
                <a:gd name="T59" fmla="*/ 31 h 37"/>
                <a:gd name="T60" fmla="*/ 24 w 26"/>
                <a:gd name="T61" fmla="*/ 31 h 37"/>
                <a:gd name="T62" fmla="*/ 24 w 26"/>
                <a:gd name="T63" fmla="*/ 31 h 37"/>
                <a:gd name="T64" fmla="*/ 24 w 26"/>
                <a:gd name="T65" fmla="*/ 31 h 37"/>
                <a:gd name="T66" fmla="*/ 24 w 26"/>
                <a:gd name="T67" fmla="*/ 31 h 37"/>
                <a:gd name="T68" fmla="*/ 24 w 26"/>
                <a:gd name="T69" fmla="*/ 31 h 37"/>
                <a:gd name="T70" fmla="*/ 24 w 26"/>
                <a:gd name="T71" fmla="*/ 31 h 37"/>
                <a:gd name="T72" fmla="*/ 24 w 26"/>
                <a:gd name="T73" fmla="*/ 31 h 37"/>
                <a:gd name="T74" fmla="*/ 24 w 26"/>
                <a:gd name="T75" fmla="*/ 31 h 37"/>
                <a:gd name="T76" fmla="*/ 24 w 26"/>
                <a:gd name="T77" fmla="*/ 31 h 37"/>
                <a:gd name="T78" fmla="*/ 24 w 26"/>
                <a:gd name="T79" fmla="*/ 31 h 37"/>
                <a:gd name="T80" fmla="*/ 24 w 26"/>
                <a:gd name="T81" fmla="*/ 31 h 37"/>
                <a:gd name="T82" fmla="*/ 24 w 26"/>
                <a:gd name="T83" fmla="*/ 31 h 37"/>
                <a:gd name="T84" fmla="*/ 24 w 26"/>
                <a:gd name="T85" fmla="*/ 31 h 37"/>
                <a:gd name="T86" fmla="*/ 24 w 26"/>
                <a:gd name="T87" fmla="*/ 31 h 37"/>
                <a:gd name="T88" fmla="*/ 25 w 26"/>
                <a:gd name="T89" fmla="*/ 31 h 37"/>
                <a:gd name="T90" fmla="*/ 25 w 26"/>
                <a:gd name="T91" fmla="*/ 31 h 37"/>
                <a:gd name="T92" fmla="*/ 26 w 26"/>
                <a:gd name="T93" fmla="*/ 25 h 37"/>
                <a:gd name="T94" fmla="*/ 11 w 26"/>
                <a:gd name="T95" fmla="*/ 2 h 37"/>
                <a:gd name="T96" fmla="*/ 11 w 26"/>
                <a:gd name="T97" fmla="*/ 2 h 37"/>
                <a:gd name="T98" fmla="*/ 11 w 26"/>
                <a:gd name="T99" fmla="*/ 2 h 37"/>
                <a:gd name="T100" fmla="*/ 11 w 26"/>
                <a:gd name="T101" fmla="*/ 2 h 37"/>
                <a:gd name="T102" fmla="*/ 10 w 26"/>
                <a:gd name="T103" fmla="*/ 1 h 37"/>
                <a:gd name="T104" fmla="*/ 10 w 26"/>
                <a:gd name="T105" fmla="*/ 1 h 37"/>
                <a:gd name="T106" fmla="*/ 10 w 26"/>
                <a:gd name="T107" fmla="*/ 1 h 37"/>
                <a:gd name="T108" fmla="*/ 2 w 26"/>
                <a:gd name="T10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37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2" y="36"/>
                    <a:pt x="23" y="34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29"/>
                    <a:pt x="25" y="27"/>
                    <a:pt x="26" y="2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5" y="0"/>
                    <a:pt x="2" y="0"/>
                  </a:cubicBezTo>
                </a:path>
              </a:pathLst>
            </a:custGeom>
            <a:solidFill>
              <a:srgbClr val="F9D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0">
              <a:extLst>
                <a:ext uri="{FF2B5EF4-FFF2-40B4-BE49-F238E27FC236}">
                  <a16:creationId xmlns:a16="http://schemas.microsoft.com/office/drawing/2014/main" id="{DDAAA1B0-BFE9-E511-CBE6-8E0B90A85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2138363"/>
              <a:ext cx="258763" cy="382588"/>
            </a:xfrm>
            <a:custGeom>
              <a:avLst/>
              <a:gdLst>
                <a:gd name="T0" fmla="*/ 3 w 23"/>
                <a:gd name="T1" fmla="*/ 0 h 34"/>
                <a:gd name="T2" fmla="*/ 2 w 23"/>
                <a:gd name="T3" fmla="*/ 0 h 34"/>
                <a:gd name="T4" fmla="*/ 2 w 23"/>
                <a:gd name="T5" fmla="*/ 0 h 34"/>
                <a:gd name="T6" fmla="*/ 2 w 23"/>
                <a:gd name="T7" fmla="*/ 1 h 34"/>
                <a:gd name="T8" fmla="*/ 2 w 23"/>
                <a:gd name="T9" fmla="*/ 1 h 34"/>
                <a:gd name="T10" fmla="*/ 2 w 23"/>
                <a:gd name="T11" fmla="*/ 1 h 34"/>
                <a:gd name="T12" fmla="*/ 0 w 23"/>
                <a:gd name="T13" fmla="*/ 2 h 34"/>
                <a:gd name="T14" fmla="*/ 0 w 23"/>
                <a:gd name="T15" fmla="*/ 2 h 34"/>
                <a:gd name="T16" fmla="*/ 0 w 23"/>
                <a:gd name="T17" fmla="*/ 2 h 34"/>
                <a:gd name="T18" fmla="*/ 0 w 23"/>
                <a:gd name="T19" fmla="*/ 2 h 34"/>
                <a:gd name="T20" fmla="*/ 0 w 23"/>
                <a:gd name="T21" fmla="*/ 2 h 34"/>
                <a:gd name="T22" fmla="*/ 0 w 23"/>
                <a:gd name="T23" fmla="*/ 2 h 34"/>
                <a:gd name="T24" fmla="*/ 0 w 23"/>
                <a:gd name="T25" fmla="*/ 2 h 34"/>
                <a:gd name="T26" fmla="*/ 21 w 23"/>
                <a:gd name="T27" fmla="*/ 34 h 34"/>
                <a:gd name="T28" fmla="*/ 23 w 23"/>
                <a:gd name="T29" fmla="*/ 32 h 34"/>
                <a:gd name="T30" fmla="*/ 3 w 23"/>
                <a:gd name="T3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3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3"/>
                    <a:pt x="22" y="33"/>
                    <a:pt x="23" y="3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9D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1">
              <a:extLst>
                <a:ext uri="{FF2B5EF4-FFF2-40B4-BE49-F238E27FC236}">
                  <a16:creationId xmlns:a16="http://schemas.microsoft.com/office/drawing/2014/main" id="{985A3835-4995-E444-E32E-E366FD14AD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8763" y="2082801"/>
              <a:ext cx="495300" cy="495300"/>
            </a:xfrm>
            <a:custGeom>
              <a:avLst/>
              <a:gdLst>
                <a:gd name="T0" fmla="*/ 15 w 44"/>
                <a:gd name="T1" fmla="*/ 43 h 44"/>
                <a:gd name="T2" fmla="*/ 14 w 44"/>
                <a:gd name="T3" fmla="*/ 42 h 44"/>
                <a:gd name="T4" fmla="*/ 18 w 44"/>
                <a:gd name="T5" fmla="*/ 43 h 44"/>
                <a:gd name="T6" fmla="*/ 11 w 44"/>
                <a:gd name="T7" fmla="*/ 40 h 44"/>
                <a:gd name="T8" fmla="*/ 20 w 44"/>
                <a:gd name="T9" fmla="*/ 43 h 44"/>
                <a:gd name="T10" fmla="*/ 9 w 44"/>
                <a:gd name="T11" fmla="*/ 39 h 44"/>
                <a:gd name="T12" fmla="*/ 22 w 44"/>
                <a:gd name="T13" fmla="*/ 43 h 44"/>
                <a:gd name="T14" fmla="*/ 7 w 44"/>
                <a:gd name="T15" fmla="*/ 38 h 44"/>
                <a:gd name="T16" fmla="*/ 24 w 44"/>
                <a:gd name="T17" fmla="*/ 43 h 44"/>
                <a:gd name="T18" fmla="*/ 5 w 44"/>
                <a:gd name="T19" fmla="*/ 36 h 44"/>
                <a:gd name="T20" fmla="*/ 27 w 44"/>
                <a:gd name="T21" fmla="*/ 43 h 44"/>
                <a:gd name="T22" fmla="*/ 4 w 44"/>
                <a:gd name="T23" fmla="*/ 34 h 44"/>
                <a:gd name="T24" fmla="*/ 4 w 44"/>
                <a:gd name="T25" fmla="*/ 34 h 44"/>
                <a:gd name="T26" fmla="*/ 30 w 44"/>
                <a:gd name="T27" fmla="*/ 43 h 44"/>
                <a:gd name="T28" fmla="*/ 4 w 44"/>
                <a:gd name="T29" fmla="*/ 32 h 44"/>
                <a:gd name="T30" fmla="*/ 32 w 44"/>
                <a:gd name="T31" fmla="*/ 41 h 44"/>
                <a:gd name="T32" fmla="*/ 2 w 44"/>
                <a:gd name="T33" fmla="*/ 29 h 44"/>
                <a:gd name="T34" fmla="*/ 33 w 44"/>
                <a:gd name="T35" fmla="*/ 39 h 44"/>
                <a:gd name="T36" fmla="*/ 1 w 44"/>
                <a:gd name="T37" fmla="*/ 28 h 44"/>
                <a:gd name="T38" fmla="*/ 35 w 44"/>
                <a:gd name="T39" fmla="*/ 39 h 44"/>
                <a:gd name="T40" fmla="*/ 35 w 44"/>
                <a:gd name="T41" fmla="*/ 39 h 44"/>
                <a:gd name="T42" fmla="*/ 1 w 44"/>
                <a:gd name="T43" fmla="*/ 26 h 44"/>
                <a:gd name="T44" fmla="*/ 38 w 44"/>
                <a:gd name="T45" fmla="*/ 37 h 44"/>
                <a:gd name="T46" fmla="*/ 1 w 44"/>
                <a:gd name="T47" fmla="*/ 23 h 44"/>
                <a:gd name="T48" fmla="*/ 39 w 44"/>
                <a:gd name="T49" fmla="*/ 35 h 44"/>
                <a:gd name="T50" fmla="*/ 1 w 44"/>
                <a:gd name="T51" fmla="*/ 20 h 44"/>
                <a:gd name="T52" fmla="*/ 40 w 44"/>
                <a:gd name="T53" fmla="*/ 33 h 44"/>
                <a:gd name="T54" fmla="*/ 0 w 44"/>
                <a:gd name="T55" fmla="*/ 18 h 44"/>
                <a:gd name="T56" fmla="*/ 41 w 44"/>
                <a:gd name="T57" fmla="*/ 31 h 44"/>
                <a:gd name="T58" fmla="*/ 1 w 44"/>
                <a:gd name="T59" fmla="*/ 16 h 44"/>
                <a:gd name="T60" fmla="*/ 42 w 44"/>
                <a:gd name="T61" fmla="*/ 29 h 44"/>
                <a:gd name="T62" fmla="*/ 43 w 44"/>
                <a:gd name="T63" fmla="*/ 29 h 44"/>
                <a:gd name="T64" fmla="*/ 3 w 44"/>
                <a:gd name="T65" fmla="*/ 14 h 44"/>
                <a:gd name="T66" fmla="*/ 44 w 44"/>
                <a:gd name="T67" fmla="*/ 27 h 44"/>
                <a:gd name="T68" fmla="*/ 3 w 44"/>
                <a:gd name="T69" fmla="*/ 11 h 44"/>
                <a:gd name="T70" fmla="*/ 44 w 44"/>
                <a:gd name="T71" fmla="*/ 24 h 44"/>
                <a:gd name="T72" fmla="*/ 4 w 44"/>
                <a:gd name="T73" fmla="*/ 9 h 44"/>
                <a:gd name="T74" fmla="*/ 43 w 44"/>
                <a:gd name="T75" fmla="*/ 22 h 44"/>
                <a:gd name="T76" fmla="*/ 5 w 44"/>
                <a:gd name="T77" fmla="*/ 8 h 44"/>
                <a:gd name="T78" fmla="*/ 43 w 44"/>
                <a:gd name="T79" fmla="*/ 20 h 44"/>
                <a:gd name="T80" fmla="*/ 43 w 44"/>
                <a:gd name="T81" fmla="*/ 20 h 44"/>
                <a:gd name="T82" fmla="*/ 8 w 44"/>
                <a:gd name="T83" fmla="*/ 6 h 44"/>
                <a:gd name="T84" fmla="*/ 44 w 44"/>
                <a:gd name="T85" fmla="*/ 17 h 44"/>
                <a:gd name="T86" fmla="*/ 10 w 44"/>
                <a:gd name="T87" fmla="*/ 5 h 44"/>
                <a:gd name="T88" fmla="*/ 43 w 44"/>
                <a:gd name="T89" fmla="*/ 15 h 44"/>
                <a:gd name="T90" fmla="*/ 11 w 44"/>
                <a:gd name="T91" fmla="*/ 2 h 44"/>
                <a:gd name="T92" fmla="*/ 41 w 44"/>
                <a:gd name="T93" fmla="*/ 13 h 44"/>
                <a:gd name="T94" fmla="*/ 13 w 44"/>
                <a:gd name="T95" fmla="*/ 2 h 44"/>
                <a:gd name="T96" fmla="*/ 40 w 44"/>
                <a:gd name="T97" fmla="*/ 11 h 44"/>
                <a:gd name="T98" fmla="*/ 40 w 44"/>
                <a:gd name="T99" fmla="*/ 11 h 44"/>
                <a:gd name="T100" fmla="*/ 16 w 44"/>
                <a:gd name="T101" fmla="*/ 2 h 44"/>
                <a:gd name="T102" fmla="*/ 40 w 44"/>
                <a:gd name="T103" fmla="*/ 8 h 44"/>
                <a:gd name="T104" fmla="*/ 19 w 44"/>
                <a:gd name="T105" fmla="*/ 0 h 44"/>
                <a:gd name="T106" fmla="*/ 38 w 44"/>
                <a:gd name="T107" fmla="*/ 6 h 44"/>
                <a:gd name="T108" fmla="*/ 20 w 44"/>
                <a:gd name="T109" fmla="*/ 0 h 44"/>
                <a:gd name="T110" fmla="*/ 35 w 44"/>
                <a:gd name="T111" fmla="*/ 5 h 44"/>
                <a:gd name="T112" fmla="*/ 23 w 44"/>
                <a:gd name="T113" fmla="*/ 0 h 44"/>
                <a:gd name="T114" fmla="*/ 34 w 44"/>
                <a:gd name="T115" fmla="*/ 4 h 44"/>
                <a:gd name="T116" fmla="*/ 24 w 44"/>
                <a:gd name="T117" fmla="*/ 0 h 44"/>
                <a:gd name="T118" fmla="*/ 32 w 44"/>
                <a:gd name="T119" fmla="*/ 3 h 44"/>
                <a:gd name="T120" fmla="*/ 27 w 44"/>
                <a:gd name="T121" fmla="*/ 1 h 44"/>
                <a:gd name="T122" fmla="*/ 30 w 44"/>
                <a:gd name="T123" fmla="*/ 2 h 44"/>
                <a:gd name="T124" fmla="*/ 30 w 44"/>
                <a:gd name="T125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15" y="43"/>
                  </a:moveTo>
                  <a:cubicBezTo>
                    <a:pt x="15" y="43"/>
                    <a:pt x="15" y="42"/>
                    <a:pt x="15" y="42"/>
                  </a:cubicBezTo>
                  <a:cubicBezTo>
                    <a:pt x="15" y="42"/>
                    <a:pt x="15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3"/>
                    <a:pt x="16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13" y="42"/>
                  </a:move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2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2"/>
                  </a:cubicBezTo>
                  <a:cubicBezTo>
                    <a:pt x="14" y="42"/>
                    <a:pt x="13" y="42"/>
                    <a:pt x="13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2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8" y="43"/>
                    <a:pt x="18" y="43"/>
                  </a:cubicBezTo>
                  <a:cubicBezTo>
                    <a:pt x="18" y="43"/>
                    <a:pt x="18" y="44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lnTo>
                    <a:pt x="17" y="43"/>
                  </a:lnTo>
                  <a:close/>
                  <a:moveTo>
                    <a:pt x="11" y="41"/>
                  </a:move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1"/>
                    <a:pt x="10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0"/>
                    <a:pt x="12" y="40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lose/>
                  <a:moveTo>
                    <a:pt x="20" y="44"/>
                  </a:moveTo>
                  <a:cubicBezTo>
                    <a:pt x="20" y="44"/>
                    <a:pt x="19" y="43"/>
                    <a:pt x="19" y="43"/>
                  </a:cubicBezTo>
                  <a:cubicBezTo>
                    <a:pt x="19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lose/>
                  <a:moveTo>
                    <a:pt x="9" y="40"/>
                  </a:moveTo>
                  <a:cubicBezTo>
                    <a:pt x="9" y="40"/>
                    <a:pt x="9" y="40"/>
                    <a:pt x="9" y="40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0"/>
                    <a:pt x="9" y="40"/>
                    <a:pt x="9" y="40"/>
                  </a:cubicBezTo>
                  <a:close/>
                  <a:moveTo>
                    <a:pt x="22" y="44"/>
                  </a:moveTo>
                  <a:cubicBezTo>
                    <a:pt x="22" y="44"/>
                    <a:pt x="22" y="44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lose/>
                  <a:moveTo>
                    <a:pt x="7" y="38"/>
                  </a:move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7"/>
                    <a:pt x="7" y="37"/>
                  </a:cubicBezTo>
                  <a:cubicBezTo>
                    <a:pt x="7" y="37"/>
                    <a:pt x="7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8"/>
                    <a:pt x="8" y="38"/>
                  </a:cubicBezTo>
                  <a:cubicBezTo>
                    <a:pt x="8" y="38"/>
                    <a:pt x="7" y="38"/>
                    <a:pt x="7" y="38"/>
                  </a:cubicBezTo>
                  <a:close/>
                  <a:moveTo>
                    <a:pt x="25" y="44"/>
                  </a:moveTo>
                  <a:cubicBezTo>
                    <a:pt x="24" y="44"/>
                    <a:pt x="24" y="43"/>
                    <a:pt x="24" y="43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3"/>
                    <a:pt x="26" y="43"/>
                  </a:cubicBezTo>
                  <a:cubicBezTo>
                    <a:pt x="26" y="43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6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5"/>
                    <a:pt x="5" y="35"/>
                  </a:cubicBezTo>
                  <a:cubicBezTo>
                    <a:pt x="5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6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4" y="34"/>
                  </a:move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5"/>
                    <a:pt x="4" y="35"/>
                    <a:pt x="4" y="34"/>
                  </a:cubicBezTo>
                  <a:close/>
                  <a:moveTo>
                    <a:pt x="29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1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3" y="32"/>
                  </a:moveTo>
                  <a:cubicBezTo>
                    <a:pt x="3" y="32"/>
                    <a:pt x="3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3" y="32"/>
                  </a:cubicBezTo>
                  <a:cubicBezTo>
                    <a:pt x="3" y="32"/>
                    <a:pt x="3" y="33"/>
                    <a:pt x="3" y="32"/>
                  </a:cubicBezTo>
                  <a:close/>
                  <a:moveTo>
                    <a:pt x="31" y="42"/>
                  </a:moveTo>
                  <a:cubicBezTo>
                    <a:pt x="31" y="42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1"/>
                  </a:cubicBezTo>
                  <a:cubicBezTo>
                    <a:pt x="32" y="41"/>
                    <a:pt x="32" y="41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1" y="42"/>
                  </a:cubicBezTo>
                  <a:close/>
                  <a:moveTo>
                    <a:pt x="2" y="30"/>
                  </a:moveTo>
                  <a:cubicBezTo>
                    <a:pt x="2" y="30"/>
                    <a:pt x="2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29"/>
                    <a:pt x="2" y="29"/>
                  </a:cubicBezTo>
                  <a:cubicBezTo>
                    <a:pt x="2" y="29"/>
                    <a:pt x="2" y="29"/>
                    <a:pt x="3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lose/>
                  <a:moveTo>
                    <a:pt x="33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40"/>
                    <a:pt x="34" y="41"/>
                    <a:pt x="33" y="40"/>
                  </a:cubicBezTo>
                  <a:close/>
                  <a:moveTo>
                    <a:pt x="1" y="28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2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lose/>
                  <a:moveTo>
                    <a:pt x="35" y="39"/>
                  </a:move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5" y="39"/>
                  </a:cubicBezTo>
                  <a:close/>
                  <a:moveTo>
                    <a:pt x="1" y="26"/>
                  </a:move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lose/>
                  <a:moveTo>
                    <a:pt x="37" y="37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8"/>
                    <a:pt x="37" y="38"/>
                    <a:pt x="37" y="37"/>
                  </a:cubicBezTo>
                  <a:close/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lnTo>
                    <a:pt x="0" y="23"/>
                  </a:ln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5"/>
                  </a:cubicBezTo>
                  <a:cubicBezTo>
                    <a:pt x="40" y="35"/>
                    <a:pt x="40" y="35"/>
                    <a:pt x="39" y="3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0" y="21"/>
                  </a:moveTo>
                  <a:cubicBezTo>
                    <a:pt x="0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0" y="21"/>
                  </a:cubicBezTo>
                  <a:close/>
                  <a:moveTo>
                    <a:pt x="40" y="34"/>
                  </a:move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3"/>
                    <a:pt x="40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2"/>
                    <a:pt x="40" y="32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0" y="34"/>
                    <a:pt x="40" y="34"/>
                  </a:cubicBezTo>
                  <a:close/>
                  <a:moveTo>
                    <a:pt x="1" y="19"/>
                  </a:moveTo>
                  <a:cubicBezTo>
                    <a:pt x="0" y="19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1" y="17"/>
                    <a:pt x="1" y="17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lose/>
                  <a:moveTo>
                    <a:pt x="41" y="32"/>
                  </a:move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2"/>
                    <a:pt x="42" y="32"/>
                    <a:pt x="41" y="32"/>
                  </a:cubicBezTo>
                  <a:close/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3" y="28"/>
                  </a:cubicBezTo>
                  <a:cubicBezTo>
                    <a:pt x="43" y="28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2" y="30"/>
                    <a:pt x="42" y="29"/>
                  </a:cubicBezTo>
                  <a:close/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4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lose/>
                  <a:moveTo>
                    <a:pt x="43" y="27"/>
                  </a:moveTo>
                  <a:cubicBezTo>
                    <a:pt x="43" y="27"/>
                    <a:pt x="42" y="27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3" y="27"/>
                    <a:pt x="43" y="27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43" y="25"/>
                  </a:moveTo>
                  <a:cubicBezTo>
                    <a:pt x="43" y="25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4"/>
                    <a:pt x="43" y="23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5"/>
                    <a:pt x="44" y="25"/>
                    <a:pt x="43" y="25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0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4" y="21"/>
                    <a:pt x="44" y="21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lnTo>
                    <a:pt x="43" y="22"/>
                  </a:lnTo>
                  <a:close/>
                  <a:moveTo>
                    <a:pt x="6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43" y="20"/>
                  </a:move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20"/>
                    <a:pt x="44" y="20"/>
                    <a:pt x="44" y="20"/>
                  </a:cubicBezTo>
                  <a:lnTo>
                    <a:pt x="43" y="20"/>
                  </a:lnTo>
                  <a:close/>
                  <a:moveTo>
                    <a:pt x="7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7" y="6"/>
                    <a:pt x="7" y="6"/>
                  </a:cubicBezTo>
                  <a:close/>
                  <a:moveTo>
                    <a:pt x="43" y="18"/>
                  </a:moveTo>
                  <a:cubicBezTo>
                    <a:pt x="43" y="18"/>
                    <a:pt x="43" y="18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7"/>
                    <a:pt x="43" y="17"/>
                    <a:pt x="43" y="16"/>
                  </a:cubicBezTo>
                  <a:cubicBezTo>
                    <a:pt x="43" y="16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8"/>
                    <a:pt x="43" y="18"/>
                  </a:cubicBezTo>
                  <a:close/>
                  <a:moveTo>
                    <a:pt x="9" y="5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10" y="4"/>
                    <a:pt x="10" y="4"/>
                  </a:cubicBezTo>
                  <a:cubicBezTo>
                    <a:pt x="10" y="4"/>
                    <a:pt x="10" y="4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lose/>
                  <a:moveTo>
                    <a:pt x="42" y="15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4"/>
                    <a:pt x="42" y="14"/>
                  </a:cubicBezTo>
                  <a:cubicBezTo>
                    <a:pt x="43" y="14"/>
                    <a:pt x="43" y="14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2" y="15"/>
                    <a:pt x="42" y="15"/>
                  </a:cubicBezTo>
                  <a:close/>
                  <a:moveTo>
                    <a:pt x="11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2" y="2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4"/>
                    <a:pt x="11" y="4"/>
                  </a:cubicBezTo>
                  <a:close/>
                  <a:moveTo>
                    <a:pt x="41" y="13"/>
                  </a:moveTo>
                  <a:cubicBezTo>
                    <a:pt x="41" y="13"/>
                    <a:pt x="41" y="13"/>
                    <a:pt x="41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1" y="13"/>
                  </a:cubicBezTo>
                  <a:close/>
                  <a:moveTo>
                    <a:pt x="13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3" y="3"/>
                    <a:pt x="13" y="2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1" y="11"/>
                    <a:pt x="40" y="11"/>
                  </a:cubicBezTo>
                  <a:close/>
                  <a:moveTo>
                    <a:pt x="15" y="2"/>
                  </a:moveTo>
                  <a:cubicBezTo>
                    <a:pt x="15" y="2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5" y="2"/>
                  </a:cubicBezTo>
                  <a:close/>
                  <a:moveTo>
                    <a:pt x="39" y="9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8"/>
                    <a:pt x="39" y="8"/>
                  </a:cubicBezTo>
                  <a:cubicBezTo>
                    <a:pt x="39" y="8"/>
                    <a:pt x="39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lose/>
                  <a:moveTo>
                    <a:pt x="18" y="1"/>
                  </a:moveTo>
                  <a:cubicBezTo>
                    <a:pt x="18" y="1"/>
                    <a:pt x="17" y="1"/>
                    <a:pt x="17" y="1"/>
                  </a:cubicBezTo>
                  <a:cubicBezTo>
                    <a:pt x="17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6"/>
                    <a:pt x="37" y="6"/>
                  </a:cubicBezTo>
                  <a:cubicBezTo>
                    <a:pt x="37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7" y="7"/>
                  </a:cubicBezTo>
                  <a:close/>
                  <a:moveTo>
                    <a:pt x="20" y="1"/>
                  </a:moveTo>
                  <a:cubicBezTo>
                    <a:pt x="20" y="1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1"/>
                    <a:pt x="21" y="1"/>
                  </a:cubicBezTo>
                  <a:cubicBezTo>
                    <a:pt x="20" y="1"/>
                    <a:pt x="20" y="1"/>
                    <a:pt x="20" y="1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4"/>
                    <a:pt x="36" y="4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5"/>
                    <a:pt x="37" y="5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23" y="1"/>
                  </a:moveTo>
                  <a:cubicBezTo>
                    <a:pt x="22" y="1"/>
                    <a:pt x="22" y="0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lose/>
                  <a:moveTo>
                    <a:pt x="34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4"/>
                    <a:pt x="3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lose/>
                  <a:moveTo>
                    <a:pt x="25" y="1"/>
                  </a:moveTo>
                  <a:cubicBezTo>
                    <a:pt x="25" y="1"/>
                    <a:pt x="24" y="1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1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2"/>
                    <a:pt x="33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lose/>
                  <a:moveTo>
                    <a:pt x="27" y="1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1"/>
                    <a:pt x="28" y="1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30" y="2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29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2">
              <a:extLst>
                <a:ext uri="{FF2B5EF4-FFF2-40B4-BE49-F238E27FC236}">
                  <a16:creationId xmlns:a16="http://schemas.microsoft.com/office/drawing/2014/main" id="{84D23F7E-B16A-33DC-2892-8D6DE505E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2082801"/>
              <a:ext cx="495300" cy="495300"/>
            </a:xfrm>
            <a:custGeom>
              <a:avLst/>
              <a:gdLst>
                <a:gd name="T0" fmla="*/ 41 w 44"/>
                <a:gd name="T1" fmla="*/ 28 h 44"/>
                <a:gd name="T2" fmla="*/ 16 w 44"/>
                <a:gd name="T3" fmla="*/ 40 h 44"/>
                <a:gd name="T4" fmla="*/ 3 w 44"/>
                <a:gd name="T5" fmla="*/ 15 h 44"/>
                <a:gd name="T6" fmla="*/ 29 w 44"/>
                <a:gd name="T7" fmla="*/ 3 h 44"/>
                <a:gd name="T8" fmla="*/ 41 w 44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41" y="28"/>
                  </a:moveTo>
                  <a:cubicBezTo>
                    <a:pt x="37" y="38"/>
                    <a:pt x="26" y="44"/>
                    <a:pt x="16" y="40"/>
                  </a:cubicBezTo>
                  <a:cubicBezTo>
                    <a:pt x="5" y="37"/>
                    <a:pt x="0" y="25"/>
                    <a:pt x="3" y="15"/>
                  </a:cubicBezTo>
                  <a:cubicBezTo>
                    <a:pt x="7" y="5"/>
                    <a:pt x="18" y="0"/>
                    <a:pt x="29" y="3"/>
                  </a:cubicBezTo>
                  <a:cubicBezTo>
                    <a:pt x="39" y="7"/>
                    <a:pt x="44" y="18"/>
                    <a:pt x="41" y="28"/>
                  </a:cubicBezTo>
                  <a:close/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3">
              <a:extLst>
                <a:ext uri="{FF2B5EF4-FFF2-40B4-BE49-F238E27FC236}">
                  <a16:creationId xmlns:a16="http://schemas.microsoft.com/office/drawing/2014/main" id="{36E0F965-7EDD-B7D4-3936-F82EEEF1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2082801"/>
              <a:ext cx="461963" cy="338138"/>
            </a:xfrm>
            <a:custGeom>
              <a:avLst/>
              <a:gdLst>
                <a:gd name="T0" fmla="*/ 24 w 41"/>
                <a:gd name="T1" fmla="*/ 6 h 30"/>
                <a:gd name="T2" fmla="*/ 37 w 41"/>
                <a:gd name="T3" fmla="*/ 30 h 30"/>
                <a:gd name="T4" fmla="*/ 38 w 41"/>
                <a:gd name="T5" fmla="*/ 28 h 30"/>
                <a:gd name="T6" fmla="*/ 26 w 41"/>
                <a:gd name="T7" fmla="*/ 3 h 30"/>
                <a:gd name="T8" fmla="*/ 0 w 41"/>
                <a:gd name="T9" fmla="*/ 15 h 30"/>
                <a:gd name="T10" fmla="*/ 0 w 41"/>
                <a:gd name="T11" fmla="*/ 17 h 30"/>
                <a:gd name="T12" fmla="*/ 24 w 41"/>
                <a:gd name="T13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0">
                  <a:moveTo>
                    <a:pt x="24" y="6"/>
                  </a:moveTo>
                  <a:cubicBezTo>
                    <a:pt x="34" y="10"/>
                    <a:pt x="40" y="20"/>
                    <a:pt x="37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41" y="18"/>
                    <a:pt x="36" y="7"/>
                    <a:pt x="26" y="3"/>
                  </a:cubicBezTo>
                  <a:cubicBezTo>
                    <a:pt x="15" y="0"/>
                    <a:pt x="4" y="5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4" y="8"/>
                    <a:pt x="15" y="3"/>
                    <a:pt x="24" y="6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4">
              <a:extLst>
                <a:ext uri="{FF2B5EF4-FFF2-40B4-BE49-F238E27FC236}">
                  <a16:creationId xmlns:a16="http://schemas.microsoft.com/office/drawing/2014/main" id="{B28E957B-8599-00A9-6B57-D2E2C6CF1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2487613"/>
              <a:ext cx="22225" cy="2222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0 h 2"/>
                <a:gd name="T4" fmla="*/ 1 w 2"/>
                <a:gd name="T5" fmla="*/ 0 h 2"/>
                <a:gd name="T6" fmla="*/ 2 w 2"/>
                <a:gd name="T7" fmla="*/ 1 h 2"/>
                <a:gd name="T8" fmla="*/ 2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1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5">
              <a:extLst>
                <a:ext uri="{FF2B5EF4-FFF2-40B4-BE49-F238E27FC236}">
                  <a16:creationId xmlns:a16="http://schemas.microsoft.com/office/drawing/2014/main" id="{CAC947B9-77BA-E760-396B-E560E0886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2465388"/>
              <a:ext cx="33338" cy="22225"/>
            </a:xfrm>
            <a:custGeom>
              <a:avLst/>
              <a:gdLst>
                <a:gd name="T0" fmla="*/ 0 w 3"/>
                <a:gd name="T1" fmla="*/ 2 h 2"/>
                <a:gd name="T2" fmla="*/ 1 w 3"/>
                <a:gd name="T3" fmla="*/ 2 h 2"/>
                <a:gd name="T4" fmla="*/ 1 w 3"/>
                <a:gd name="T5" fmla="*/ 1 h 2"/>
                <a:gd name="T6" fmla="*/ 2 w 3"/>
                <a:gd name="T7" fmla="*/ 1 h 2"/>
                <a:gd name="T8" fmla="*/ 3 w 3"/>
                <a:gd name="T9" fmla="*/ 0 h 2"/>
                <a:gd name="T10" fmla="*/ 2 w 3"/>
                <a:gd name="T11" fmla="*/ 0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6">
              <a:extLst>
                <a:ext uri="{FF2B5EF4-FFF2-40B4-BE49-F238E27FC236}">
                  <a16:creationId xmlns:a16="http://schemas.microsoft.com/office/drawing/2014/main" id="{87495F45-5649-621A-6B13-46FCC2FBE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076" y="2487613"/>
              <a:ext cx="22225" cy="2222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2 w 2"/>
                <a:gd name="T7" fmla="*/ 1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1 w 2"/>
                <a:gd name="T17" fmla="*/ 2 h 2"/>
                <a:gd name="T18" fmla="*/ 1 w 2"/>
                <a:gd name="T19" fmla="*/ 1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7">
              <a:extLst>
                <a:ext uri="{FF2B5EF4-FFF2-40B4-BE49-F238E27FC236}">
                  <a16:creationId xmlns:a16="http://schemas.microsoft.com/office/drawing/2014/main" id="{8FD52406-9495-F146-9C86-EA4BE36F2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076" y="2476501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1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1 w 2"/>
                <a:gd name="T19" fmla="*/ 0 h 1"/>
                <a:gd name="T20" fmla="*/ 0 w 2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68">
              <a:extLst>
                <a:ext uri="{FF2B5EF4-FFF2-40B4-BE49-F238E27FC236}">
                  <a16:creationId xmlns:a16="http://schemas.microsoft.com/office/drawing/2014/main" id="{EB2722E6-9222-18B9-268A-B081DE8CF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301" y="2487613"/>
              <a:ext cx="22225" cy="2222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1 w 2"/>
                <a:gd name="T5" fmla="*/ 1 h 2"/>
                <a:gd name="T6" fmla="*/ 1 w 2"/>
                <a:gd name="T7" fmla="*/ 1 h 2"/>
                <a:gd name="T8" fmla="*/ 2 w 2"/>
                <a:gd name="T9" fmla="*/ 2 h 2"/>
                <a:gd name="T10" fmla="*/ 2 w 2"/>
                <a:gd name="T11" fmla="*/ 2 h 2"/>
                <a:gd name="T12" fmla="*/ 1 w 2"/>
                <a:gd name="T13" fmla="*/ 2 h 2"/>
                <a:gd name="T14" fmla="*/ 0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69">
              <a:extLst>
                <a:ext uri="{FF2B5EF4-FFF2-40B4-BE49-F238E27FC236}">
                  <a16:creationId xmlns:a16="http://schemas.microsoft.com/office/drawing/2014/main" id="{9ED3DEF7-F930-3886-2373-748A9848E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301" y="2476501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0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70">
              <a:extLst>
                <a:ext uri="{FF2B5EF4-FFF2-40B4-BE49-F238E27FC236}">
                  <a16:creationId xmlns:a16="http://schemas.microsoft.com/office/drawing/2014/main" id="{20C00F21-4185-2F25-57A4-D117D3A94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2487613"/>
              <a:ext cx="23813" cy="222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1 w 2"/>
                <a:gd name="T5" fmla="*/ 1 h 2"/>
                <a:gd name="T6" fmla="*/ 2 w 2"/>
                <a:gd name="T7" fmla="*/ 1 h 2"/>
                <a:gd name="T8" fmla="*/ 2 w 2"/>
                <a:gd name="T9" fmla="*/ 2 h 2"/>
                <a:gd name="T10" fmla="*/ 2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71">
              <a:extLst>
                <a:ext uri="{FF2B5EF4-FFF2-40B4-BE49-F238E27FC236}">
                  <a16:creationId xmlns:a16="http://schemas.microsoft.com/office/drawing/2014/main" id="{AB471D12-13A7-EE2E-4AF9-61B0458C0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2476501"/>
              <a:ext cx="23813" cy="111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72">
              <a:extLst>
                <a:ext uri="{FF2B5EF4-FFF2-40B4-BE49-F238E27FC236}">
                  <a16:creationId xmlns:a16="http://schemas.microsoft.com/office/drawing/2014/main" id="{52619DE0-BE05-3DE9-3D93-9CE208F9C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248761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73">
              <a:extLst>
                <a:ext uri="{FF2B5EF4-FFF2-40B4-BE49-F238E27FC236}">
                  <a16:creationId xmlns:a16="http://schemas.microsoft.com/office/drawing/2014/main" id="{D8D0444D-402C-A30E-0341-0E1842C53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2465388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1 h 2"/>
                <a:gd name="T14" fmla="*/ 0 w 2"/>
                <a:gd name="T15" fmla="*/ 1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74">
              <a:extLst>
                <a:ext uri="{FF2B5EF4-FFF2-40B4-BE49-F238E27FC236}">
                  <a16:creationId xmlns:a16="http://schemas.microsoft.com/office/drawing/2014/main" id="{3392DC8E-1035-0399-2BFB-84F858BE4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248761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1 h 1"/>
                <a:gd name="T14" fmla="*/ 1 w 2"/>
                <a:gd name="T15" fmla="*/ 1 h 1"/>
                <a:gd name="T16" fmla="*/ 1 w 2"/>
                <a:gd name="T17" fmla="*/ 0 h 1"/>
                <a:gd name="T18" fmla="*/ 0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75">
              <a:extLst>
                <a:ext uri="{FF2B5EF4-FFF2-40B4-BE49-F238E27FC236}">
                  <a16:creationId xmlns:a16="http://schemas.microsoft.com/office/drawing/2014/main" id="{1C68A61F-961A-ED42-8AE1-998D575CA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2454276"/>
              <a:ext cx="11113" cy="3333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2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1 h 3"/>
                <a:gd name="T10" fmla="*/ 1 w 1"/>
                <a:gd name="T11" fmla="*/ 0 h 3"/>
                <a:gd name="T12" fmla="*/ 1 w 1"/>
                <a:gd name="T13" fmla="*/ 1 h 3"/>
                <a:gd name="T14" fmla="*/ 0 w 1"/>
                <a:gd name="T15" fmla="*/ 1 h 3"/>
                <a:gd name="T16" fmla="*/ 0 w 1"/>
                <a:gd name="T17" fmla="*/ 2 h 3"/>
                <a:gd name="T18" fmla="*/ 0 w 1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76">
              <a:extLst>
                <a:ext uri="{FF2B5EF4-FFF2-40B4-BE49-F238E27FC236}">
                  <a16:creationId xmlns:a16="http://schemas.microsoft.com/office/drawing/2014/main" id="{54C4D3B6-5DEC-0867-4150-0D18A060B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5788" y="2476501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0 w 2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77">
              <a:extLst>
                <a:ext uri="{FF2B5EF4-FFF2-40B4-BE49-F238E27FC236}">
                  <a16:creationId xmlns:a16="http://schemas.microsoft.com/office/drawing/2014/main" id="{EAAB8ECF-E621-D954-09C6-4BE6F9835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5788" y="2454276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0 h 2"/>
                <a:gd name="T14" fmla="*/ 0 w 1"/>
                <a:gd name="T15" fmla="*/ 0 h 2"/>
                <a:gd name="T16" fmla="*/ 0 w 1"/>
                <a:gd name="T17" fmla="*/ 1 h 2"/>
                <a:gd name="T18" fmla="*/ 0 w 1"/>
                <a:gd name="T19" fmla="*/ 1 h 2"/>
                <a:gd name="T20" fmla="*/ 0 w 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78">
              <a:extLst>
                <a:ext uri="{FF2B5EF4-FFF2-40B4-BE49-F238E27FC236}">
                  <a16:creationId xmlns:a16="http://schemas.microsoft.com/office/drawing/2014/main" id="{31525B5B-4486-5F0E-E4A8-B620AD62A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2465388"/>
              <a:ext cx="33338" cy="11113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1 w 3"/>
                <a:gd name="T5" fmla="*/ 0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0 h 1"/>
                <a:gd name="T12" fmla="*/ 3 w 3"/>
                <a:gd name="T13" fmla="*/ 0 h 1"/>
                <a:gd name="T14" fmla="*/ 2 w 3"/>
                <a:gd name="T15" fmla="*/ 1 h 1"/>
                <a:gd name="T16" fmla="*/ 1 w 3"/>
                <a:gd name="T17" fmla="*/ 1 h 1"/>
                <a:gd name="T18" fmla="*/ 0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79">
              <a:extLst>
                <a:ext uri="{FF2B5EF4-FFF2-40B4-BE49-F238E27FC236}">
                  <a16:creationId xmlns:a16="http://schemas.microsoft.com/office/drawing/2014/main" id="{965B8620-B113-55FF-2EE8-C4E0C9E26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2443163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1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0 w 1"/>
                <a:gd name="T15" fmla="*/ 0 h 2"/>
                <a:gd name="T16" fmla="*/ 0 w 1"/>
                <a:gd name="T17" fmla="*/ 1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80">
              <a:extLst>
                <a:ext uri="{FF2B5EF4-FFF2-40B4-BE49-F238E27FC236}">
                  <a16:creationId xmlns:a16="http://schemas.microsoft.com/office/drawing/2014/main" id="{A43E855B-C618-E8C6-8808-2DDFFC782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26" y="2443163"/>
              <a:ext cx="34925" cy="11113"/>
            </a:xfrm>
            <a:custGeom>
              <a:avLst/>
              <a:gdLst>
                <a:gd name="T0" fmla="*/ 0 w 3"/>
                <a:gd name="T1" fmla="*/ 1 h 1"/>
                <a:gd name="T2" fmla="*/ 1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2 w 3"/>
                <a:gd name="T9" fmla="*/ 1 h 1"/>
                <a:gd name="T10" fmla="*/ 2 w 3"/>
                <a:gd name="T11" fmla="*/ 1 h 1"/>
                <a:gd name="T12" fmla="*/ 1 w 3"/>
                <a:gd name="T13" fmla="*/ 1 h 1"/>
                <a:gd name="T14" fmla="*/ 0 w 3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81">
              <a:extLst>
                <a:ext uri="{FF2B5EF4-FFF2-40B4-BE49-F238E27FC236}">
                  <a16:creationId xmlns:a16="http://schemas.microsoft.com/office/drawing/2014/main" id="{36BB6AF4-A07E-99FF-8F85-C937D89CA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26" y="2420938"/>
              <a:ext cx="0" cy="33338"/>
            </a:xfrm>
            <a:custGeom>
              <a:avLst/>
              <a:gdLst>
                <a:gd name="T0" fmla="*/ 3 h 3"/>
                <a:gd name="T1" fmla="*/ 3 h 3"/>
                <a:gd name="T2" fmla="*/ 2 h 3"/>
                <a:gd name="T3" fmla="*/ 1 h 3"/>
                <a:gd name="T4" fmla="*/ 0 h 3"/>
                <a:gd name="T5" fmla="*/ 1 h 3"/>
                <a:gd name="T6" fmla="*/ 1 h 3"/>
                <a:gd name="T7" fmla="*/ 2 h 3"/>
                <a:gd name="T8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82">
              <a:extLst>
                <a:ext uri="{FF2B5EF4-FFF2-40B4-BE49-F238E27FC236}">
                  <a16:creationId xmlns:a16="http://schemas.microsoft.com/office/drawing/2014/main" id="{09E20A01-BE87-C83E-DC54-E3E4D3B1D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238" y="2432051"/>
              <a:ext cx="34925" cy="11113"/>
            </a:xfrm>
            <a:custGeom>
              <a:avLst/>
              <a:gdLst>
                <a:gd name="T0" fmla="*/ 0 w 3"/>
                <a:gd name="T1" fmla="*/ 1 h 1"/>
                <a:gd name="T2" fmla="*/ 1 w 3"/>
                <a:gd name="T3" fmla="*/ 0 h 1"/>
                <a:gd name="T4" fmla="*/ 1 w 3"/>
                <a:gd name="T5" fmla="*/ 0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  <a:gd name="T12" fmla="*/ 0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83">
              <a:extLst>
                <a:ext uri="{FF2B5EF4-FFF2-40B4-BE49-F238E27FC236}">
                  <a16:creationId xmlns:a16="http://schemas.microsoft.com/office/drawing/2014/main" id="{9240649D-F249-E367-DF45-A5A9B8D5F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238" y="2408238"/>
              <a:ext cx="11113" cy="23813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2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1 h 2"/>
                <a:gd name="T12" fmla="*/ 0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84">
              <a:extLst>
                <a:ext uri="{FF2B5EF4-FFF2-40B4-BE49-F238E27FC236}">
                  <a16:creationId xmlns:a16="http://schemas.microsoft.com/office/drawing/2014/main" id="{F7AAD2B4-912C-9B68-6BD3-1587259D8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351" y="2408238"/>
              <a:ext cx="34925" cy="12700"/>
            </a:xfrm>
            <a:custGeom>
              <a:avLst/>
              <a:gdLst>
                <a:gd name="T0" fmla="*/ 0 w 3"/>
                <a:gd name="T1" fmla="*/ 1 h 1"/>
                <a:gd name="T2" fmla="*/ 1 w 3"/>
                <a:gd name="T3" fmla="*/ 1 h 1"/>
                <a:gd name="T4" fmla="*/ 1 w 3"/>
                <a:gd name="T5" fmla="*/ 0 h 1"/>
                <a:gd name="T6" fmla="*/ 2 w 3"/>
                <a:gd name="T7" fmla="*/ 0 h 1"/>
                <a:gd name="T8" fmla="*/ 3 w 3"/>
                <a:gd name="T9" fmla="*/ 0 h 1"/>
                <a:gd name="T10" fmla="*/ 3 w 3"/>
                <a:gd name="T11" fmla="*/ 0 h 1"/>
                <a:gd name="T12" fmla="*/ 2 w 3"/>
                <a:gd name="T13" fmla="*/ 1 h 1"/>
                <a:gd name="T14" fmla="*/ 2 w 3"/>
                <a:gd name="T15" fmla="*/ 1 h 1"/>
                <a:gd name="T16" fmla="*/ 0 w 3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85">
              <a:extLst>
                <a:ext uri="{FF2B5EF4-FFF2-40B4-BE49-F238E27FC236}">
                  <a16:creationId xmlns:a16="http://schemas.microsoft.com/office/drawing/2014/main" id="{98E3D906-2C72-1FB8-84B0-7E1F2344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351" y="2397126"/>
              <a:ext cx="12700" cy="23813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0 h 2"/>
                <a:gd name="T14" fmla="*/ 0 w 1"/>
                <a:gd name="T15" fmla="*/ 1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86">
              <a:extLst>
                <a:ext uri="{FF2B5EF4-FFF2-40B4-BE49-F238E27FC236}">
                  <a16:creationId xmlns:a16="http://schemas.microsoft.com/office/drawing/2014/main" id="{BD7974D8-4C8F-4012-F33C-249ED28BB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1" y="2386013"/>
              <a:ext cx="33338" cy="11113"/>
            </a:xfrm>
            <a:custGeom>
              <a:avLst/>
              <a:gdLst>
                <a:gd name="T0" fmla="*/ 0 w 3"/>
                <a:gd name="T1" fmla="*/ 1 h 1"/>
                <a:gd name="T2" fmla="*/ 1 w 3"/>
                <a:gd name="T3" fmla="*/ 1 h 1"/>
                <a:gd name="T4" fmla="*/ 1 w 3"/>
                <a:gd name="T5" fmla="*/ 1 h 1"/>
                <a:gd name="T6" fmla="*/ 2 w 3"/>
                <a:gd name="T7" fmla="*/ 0 h 1"/>
                <a:gd name="T8" fmla="*/ 3 w 3"/>
                <a:gd name="T9" fmla="*/ 0 h 1"/>
                <a:gd name="T10" fmla="*/ 3 w 3"/>
                <a:gd name="T11" fmla="*/ 0 h 1"/>
                <a:gd name="T12" fmla="*/ 2 w 3"/>
                <a:gd name="T13" fmla="*/ 1 h 1"/>
                <a:gd name="T14" fmla="*/ 1 w 3"/>
                <a:gd name="T15" fmla="*/ 1 h 1"/>
                <a:gd name="T16" fmla="*/ 0 w 3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87">
              <a:extLst>
                <a:ext uri="{FF2B5EF4-FFF2-40B4-BE49-F238E27FC236}">
                  <a16:creationId xmlns:a16="http://schemas.microsoft.com/office/drawing/2014/main" id="{90F90AE1-59E5-6A12-3237-202DEC193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1" y="2374901"/>
              <a:ext cx="0" cy="22225"/>
            </a:xfrm>
            <a:custGeom>
              <a:avLst/>
              <a:gdLst>
                <a:gd name="T0" fmla="*/ 2 h 2"/>
                <a:gd name="T1" fmla="*/ 2 h 2"/>
                <a:gd name="T2" fmla="*/ 1 h 2"/>
                <a:gd name="T3" fmla="*/ 1 h 2"/>
                <a:gd name="T4" fmla="*/ 0 h 2"/>
                <a:gd name="T5" fmla="*/ 0 h 2"/>
                <a:gd name="T6" fmla="*/ 1 h 2"/>
                <a:gd name="T7" fmla="*/ 2 h 2"/>
                <a:gd name="T8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88">
              <a:extLst>
                <a:ext uri="{FF2B5EF4-FFF2-40B4-BE49-F238E27FC236}">
                  <a16:creationId xmlns:a16="http://schemas.microsoft.com/office/drawing/2014/main" id="{59AA7D23-CBE9-1DD5-9E1D-E5E75241C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2476501"/>
              <a:ext cx="34925" cy="11113"/>
            </a:xfrm>
            <a:custGeom>
              <a:avLst/>
              <a:gdLst>
                <a:gd name="T0" fmla="*/ 3 w 3"/>
                <a:gd name="T1" fmla="*/ 0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  <a:gd name="T10" fmla="*/ 1 w 3"/>
                <a:gd name="T11" fmla="*/ 1 h 1"/>
                <a:gd name="T12" fmla="*/ 1 w 3"/>
                <a:gd name="T13" fmla="*/ 1 h 1"/>
                <a:gd name="T14" fmla="*/ 2 w 3"/>
                <a:gd name="T15" fmla="*/ 1 h 1"/>
                <a:gd name="T16" fmla="*/ 2 w 3"/>
                <a:gd name="T17" fmla="*/ 1 h 1"/>
                <a:gd name="T18" fmla="*/ 3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89">
              <a:extLst>
                <a:ext uri="{FF2B5EF4-FFF2-40B4-BE49-F238E27FC236}">
                  <a16:creationId xmlns:a16="http://schemas.microsoft.com/office/drawing/2014/main" id="{F1E4ACA0-74DD-5677-136F-1793C5BA2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8" y="2454276"/>
              <a:ext cx="11113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0 w 1"/>
                <a:gd name="T11" fmla="*/ 0 h 2"/>
                <a:gd name="T12" fmla="*/ 1 w 1"/>
                <a:gd name="T13" fmla="*/ 1 h 2"/>
                <a:gd name="T14" fmla="*/ 1 w 1"/>
                <a:gd name="T15" fmla="*/ 1 h 2"/>
                <a:gd name="T16" fmla="*/ 1 w 1"/>
                <a:gd name="T17" fmla="*/ 1 h 2"/>
                <a:gd name="T18" fmla="*/ 1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90">
              <a:extLst>
                <a:ext uri="{FF2B5EF4-FFF2-40B4-BE49-F238E27FC236}">
                  <a16:creationId xmlns:a16="http://schemas.microsoft.com/office/drawing/2014/main" id="{73F107DD-EFA0-1846-DD0D-F006E4D34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2476501"/>
              <a:ext cx="23813" cy="0"/>
            </a:xfrm>
            <a:custGeom>
              <a:avLst/>
              <a:gdLst>
                <a:gd name="T0" fmla="*/ 2 w 2"/>
                <a:gd name="T1" fmla="*/ 2 w 2"/>
                <a:gd name="T2" fmla="*/ 1 w 2"/>
                <a:gd name="T3" fmla="*/ 0 w 2"/>
                <a:gd name="T4" fmla="*/ 0 w 2"/>
                <a:gd name="T5" fmla="*/ 0 w 2"/>
                <a:gd name="T6" fmla="*/ 0 w 2"/>
                <a:gd name="T7" fmla="*/ 0 w 2"/>
                <a:gd name="T8" fmla="*/ 0 w 2"/>
                <a:gd name="T9" fmla="*/ 1 w 2"/>
                <a:gd name="T10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91">
              <a:extLst>
                <a:ext uri="{FF2B5EF4-FFF2-40B4-BE49-F238E27FC236}">
                  <a16:creationId xmlns:a16="http://schemas.microsoft.com/office/drawing/2014/main" id="{24A794CC-49AD-28AF-BAC6-198317CE7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2443163"/>
              <a:ext cx="12700" cy="3333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2 h 3"/>
                <a:gd name="T4" fmla="*/ 1 w 1"/>
                <a:gd name="T5" fmla="*/ 2 h 3"/>
                <a:gd name="T6" fmla="*/ 0 w 1"/>
                <a:gd name="T7" fmla="*/ 1 h 3"/>
                <a:gd name="T8" fmla="*/ 0 w 1"/>
                <a:gd name="T9" fmla="*/ 1 h 3"/>
                <a:gd name="T10" fmla="*/ 0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1 h 3"/>
                <a:gd name="T18" fmla="*/ 1 w 1"/>
                <a:gd name="T19" fmla="*/ 2 h 3"/>
                <a:gd name="T20" fmla="*/ 1 w 1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92">
              <a:extLst>
                <a:ext uri="{FF2B5EF4-FFF2-40B4-BE49-F238E27FC236}">
                  <a16:creationId xmlns:a16="http://schemas.microsoft.com/office/drawing/2014/main" id="{80045FD3-59BE-2687-DC9E-4315B0F86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8" y="2454276"/>
              <a:ext cx="33338" cy="11113"/>
            </a:xfrm>
            <a:custGeom>
              <a:avLst/>
              <a:gdLst>
                <a:gd name="T0" fmla="*/ 3 w 3"/>
                <a:gd name="T1" fmla="*/ 1 h 1"/>
                <a:gd name="T2" fmla="*/ 2 w 3"/>
                <a:gd name="T3" fmla="*/ 1 h 1"/>
                <a:gd name="T4" fmla="*/ 2 w 3"/>
                <a:gd name="T5" fmla="*/ 1 h 1"/>
                <a:gd name="T6" fmla="*/ 2 w 3"/>
                <a:gd name="T7" fmla="*/ 0 h 1"/>
                <a:gd name="T8" fmla="*/ 0 w 3"/>
                <a:gd name="T9" fmla="*/ 1 h 1"/>
                <a:gd name="T10" fmla="*/ 0 w 3"/>
                <a:gd name="T11" fmla="*/ 1 h 1"/>
                <a:gd name="T12" fmla="*/ 1 w 3"/>
                <a:gd name="T13" fmla="*/ 1 h 1"/>
                <a:gd name="T14" fmla="*/ 3 w 3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93">
              <a:extLst>
                <a:ext uri="{FF2B5EF4-FFF2-40B4-BE49-F238E27FC236}">
                  <a16:creationId xmlns:a16="http://schemas.microsoft.com/office/drawing/2014/main" id="{E6BC4961-2D8C-4907-C770-B0C042D8F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2432051"/>
              <a:ext cx="11113" cy="33338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2 h 3"/>
                <a:gd name="T4" fmla="*/ 0 w 1"/>
                <a:gd name="T5" fmla="*/ 2 h 3"/>
                <a:gd name="T6" fmla="*/ 0 w 1"/>
                <a:gd name="T7" fmla="*/ 2 h 3"/>
                <a:gd name="T8" fmla="*/ 0 w 1"/>
                <a:gd name="T9" fmla="*/ 0 h 3"/>
                <a:gd name="T10" fmla="*/ 0 w 1"/>
                <a:gd name="T11" fmla="*/ 0 h 3"/>
                <a:gd name="T12" fmla="*/ 1 w 1"/>
                <a:gd name="T13" fmla="*/ 1 h 3"/>
                <a:gd name="T14" fmla="*/ 1 w 1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94">
              <a:extLst>
                <a:ext uri="{FF2B5EF4-FFF2-40B4-BE49-F238E27FC236}">
                  <a16:creationId xmlns:a16="http://schemas.microsoft.com/office/drawing/2014/main" id="{EB87F774-C56F-DDA3-9B6C-2171CC286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2443163"/>
              <a:ext cx="33338" cy="11113"/>
            </a:xfrm>
            <a:custGeom>
              <a:avLst/>
              <a:gdLst>
                <a:gd name="T0" fmla="*/ 3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0 h 1"/>
                <a:gd name="T8" fmla="*/ 0 w 3"/>
                <a:gd name="T9" fmla="*/ 0 h 1"/>
                <a:gd name="T10" fmla="*/ 1 w 3"/>
                <a:gd name="T11" fmla="*/ 0 h 1"/>
                <a:gd name="T12" fmla="*/ 1 w 3"/>
                <a:gd name="T13" fmla="*/ 1 h 1"/>
                <a:gd name="T14" fmla="*/ 2 w 3"/>
                <a:gd name="T15" fmla="*/ 1 h 1"/>
                <a:gd name="T16" fmla="*/ 3 w 3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95">
              <a:extLst>
                <a:ext uri="{FF2B5EF4-FFF2-40B4-BE49-F238E27FC236}">
                  <a16:creationId xmlns:a16="http://schemas.microsoft.com/office/drawing/2014/main" id="{1D7083EF-123A-4BEE-5DF9-E31BB2F6F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01" y="2420938"/>
              <a:ext cx="0" cy="2222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1 h 2"/>
                <a:gd name="T4" fmla="*/ 0 h 2"/>
                <a:gd name="T5" fmla="*/ 0 h 2"/>
                <a:gd name="T6" fmla="*/ 1 h 2"/>
                <a:gd name="T7" fmla="*/ 2 h 2"/>
                <a:gd name="T8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96">
              <a:extLst>
                <a:ext uri="{FF2B5EF4-FFF2-40B4-BE49-F238E27FC236}">
                  <a16:creationId xmlns:a16="http://schemas.microsoft.com/office/drawing/2014/main" id="{8D9BC66A-2519-3F4C-EFF9-62F14EE41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420938"/>
              <a:ext cx="33338" cy="11113"/>
            </a:xfrm>
            <a:custGeom>
              <a:avLst/>
              <a:gdLst>
                <a:gd name="T0" fmla="*/ 3 w 3"/>
                <a:gd name="T1" fmla="*/ 1 h 1"/>
                <a:gd name="T2" fmla="*/ 2 w 3"/>
                <a:gd name="T3" fmla="*/ 1 h 1"/>
                <a:gd name="T4" fmla="*/ 2 w 3"/>
                <a:gd name="T5" fmla="*/ 1 h 1"/>
                <a:gd name="T6" fmla="*/ 0 w 3"/>
                <a:gd name="T7" fmla="*/ 1 h 1"/>
                <a:gd name="T8" fmla="*/ 0 w 3"/>
                <a:gd name="T9" fmla="*/ 1 h 1"/>
                <a:gd name="T10" fmla="*/ 0 w 3"/>
                <a:gd name="T11" fmla="*/ 1 h 1"/>
                <a:gd name="T12" fmla="*/ 1 w 3"/>
                <a:gd name="T13" fmla="*/ 1 h 1"/>
                <a:gd name="T14" fmla="*/ 2 w 3"/>
                <a:gd name="T15" fmla="*/ 1 h 1"/>
                <a:gd name="T16" fmla="*/ 3 w 3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97">
              <a:extLst>
                <a:ext uri="{FF2B5EF4-FFF2-40B4-BE49-F238E27FC236}">
                  <a16:creationId xmlns:a16="http://schemas.microsoft.com/office/drawing/2014/main" id="{185E567B-52C2-5D4A-A712-2CED6706A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2408238"/>
              <a:ext cx="11113" cy="238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1 h 2"/>
                <a:gd name="T16" fmla="*/ 1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98">
              <a:extLst>
                <a:ext uri="{FF2B5EF4-FFF2-40B4-BE49-F238E27FC236}">
                  <a16:creationId xmlns:a16="http://schemas.microsoft.com/office/drawing/2014/main" id="{AE590C42-B911-C50E-B071-4551107B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8" y="2408238"/>
              <a:ext cx="22225" cy="1270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1 w 2"/>
                <a:gd name="T7" fmla="*/ 0 h 1"/>
                <a:gd name="T8" fmla="*/ 1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1 w 2"/>
                <a:gd name="T15" fmla="*/ 0 h 1"/>
                <a:gd name="T16" fmla="*/ 1 w 2"/>
                <a:gd name="T17" fmla="*/ 1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99">
              <a:extLst>
                <a:ext uri="{FF2B5EF4-FFF2-40B4-BE49-F238E27FC236}">
                  <a16:creationId xmlns:a16="http://schemas.microsoft.com/office/drawing/2014/main" id="{124AF379-2133-111F-B65A-E841F8C9C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2386013"/>
              <a:ext cx="11113" cy="34925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2 h 3"/>
                <a:gd name="T4" fmla="*/ 0 w 1"/>
                <a:gd name="T5" fmla="*/ 2 h 3"/>
                <a:gd name="T6" fmla="*/ 0 w 1"/>
                <a:gd name="T7" fmla="*/ 1 h 3"/>
                <a:gd name="T8" fmla="*/ 1 w 1"/>
                <a:gd name="T9" fmla="*/ 1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1 h 3"/>
                <a:gd name="T16" fmla="*/ 1 w 1"/>
                <a:gd name="T17" fmla="*/ 2 h 3"/>
                <a:gd name="T18" fmla="*/ 1 w 1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200">
              <a:extLst>
                <a:ext uri="{FF2B5EF4-FFF2-40B4-BE49-F238E27FC236}">
                  <a16:creationId xmlns:a16="http://schemas.microsoft.com/office/drawing/2014/main" id="{6C7D75F3-0D86-1B2E-6253-7601E9264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86013"/>
              <a:ext cx="33338" cy="11113"/>
            </a:xfrm>
            <a:custGeom>
              <a:avLst/>
              <a:gdLst>
                <a:gd name="T0" fmla="*/ 3 w 3"/>
                <a:gd name="T1" fmla="*/ 1 h 1"/>
                <a:gd name="T2" fmla="*/ 2 w 3"/>
                <a:gd name="T3" fmla="*/ 1 h 1"/>
                <a:gd name="T4" fmla="*/ 2 w 3"/>
                <a:gd name="T5" fmla="*/ 0 h 1"/>
                <a:gd name="T6" fmla="*/ 1 w 3"/>
                <a:gd name="T7" fmla="*/ 0 h 1"/>
                <a:gd name="T8" fmla="*/ 0 w 3"/>
                <a:gd name="T9" fmla="*/ 0 h 1"/>
                <a:gd name="T10" fmla="*/ 0 w 3"/>
                <a:gd name="T11" fmla="*/ 0 h 1"/>
                <a:gd name="T12" fmla="*/ 1 w 3"/>
                <a:gd name="T13" fmla="*/ 0 h 1"/>
                <a:gd name="T14" fmla="*/ 1 w 3"/>
                <a:gd name="T15" fmla="*/ 0 h 1"/>
                <a:gd name="T16" fmla="*/ 1 w 3"/>
                <a:gd name="T17" fmla="*/ 1 h 1"/>
                <a:gd name="T18" fmla="*/ 2 w 3"/>
                <a:gd name="T19" fmla="*/ 1 h 1"/>
                <a:gd name="T20" fmla="*/ 3 w 3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201">
              <a:extLst>
                <a:ext uri="{FF2B5EF4-FFF2-40B4-BE49-F238E27FC236}">
                  <a16:creationId xmlns:a16="http://schemas.microsoft.com/office/drawing/2014/main" id="{7DC8CAEB-E02D-B17F-FE79-407D894B5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2374901"/>
              <a:ext cx="0" cy="22225"/>
            </a:xfrm>
            <a:custGeom>
              <a:avLst/>
              <a:gdLst>
                <a:gd name="T0" fmla="*/ 2 h 2"/>
                <a:gd name="T1" fmla="*/ 2 h 2"/>
                <a:gd name="T2" fmla="*/ 1 h 2"/>
                <a:gd name="T3" fmla="*/ 0 h 2"/>
                <a:gd name="T4" fmla="*/ 0 h 2"/>
                <a:gd name="T5" fmla="*/ 0 h 2"/>
                <a:gd name="T6" fmla="*/ 0 h 2"/>
                <a:gd name="T7" fmla="*/ 0 h 2"/>
                <a:gd name="T8" fmla="*/ 1 h 2"/>
                <a:gd name="T9" fmla="*/ 1 h 2"/>
                <a:gd name="T10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202">
              <a:extLst>
                <a:ext uri="{FF2B5EF4-FFF2-40B4-BE49-F238E27FC236}">
                  <a16:creationId xmlns:a16="http://schemas.microsoft.com/office/drawing/2014/main" id="{65C3B403-F80E-BAD2-9C47-6D4A03CBC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63788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1 w 2"/>
                <a:gd name="T7" fmla="*/ 0 h 1"/>
                <a:gd name="T8" fmla="*/ 1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203">
              <a:extLst>
                <a:ext uri="{FF2B5EF4-FFF2-40B4-BE49-F238E27FC236}">
                  <a16:creationId xmlns:a16="http://schemas.microsoft.com/office/drawing/2014/main" id="{44E2ED7D-5215-C0F6-BD2F-43282A223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352676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1 h 2"/>
                <a:gd name="T16" fmla="*/ 1 w 1"/>
                <a:gd name="T17" fmla="*/ 1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04">
              <a:extLst>
                <a:ext uri="{FF2B5EF4-FFF2-40B4-BE49-F238E27FC236}">
                  <a16:creationId xmlns:a16="http://schemas.microsoft.com/office/drawing/2014/main" id="{0A786BDC-C162-8E32-94B0-BF751A959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330451"/>
              <a:ext cx="22225" cy="2222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1 h 2"/>
                <a:gd name="T4" fmla="*/ 1 w 2"/>
                <a:gd name="T5" fmla="*/ 1 h 2"/>
                <a:gd name="T6" fmla="*/ 0 w 2"/>
                <a:gd name="T7" fmla="*/ 0 h 2"/>
                <a:gd name="T8" fmla="*/ 1 w 2"/>
                <a:gd name="T9" fmla="*/ 1 h 2"/>
                <a:gd name="T10" fmla="*/ 1 w 2"/>
                <a:gd name="T11" fmla="*/ 1 h 2"/>
                <a:gd name="T12" fmla="*/ 1 w 2"/>
                <a:gd name="T13" fmla="*/ 2 h 2"/>
                <a:gd name="T14" fmla="*/ 2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06">
              <a:extLst>
                <a:ext uri="{FF2B5EF4-FFF2-40B4-BE49-F238E27FC236}">
                  <a16:creationId xmlns:a16="http://schemas.microsoft.com/office/drawing/2014/main" id="{60677E28-8596-175F-EE9E-25E8FDEF5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330451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1 h 2"/>
                <a:gd name="T6" fmla="*/ 1 w 2"/>
                <a:gd name="T7" fmla="*/ 1 h 2"/>
                <a:gd name="T8" fmla="*/ 2 w 2"/>
                <a:gd name="T9" fmla="*/ 0 h 2"/>
                <a:gd name="T10" fmla="*/ 2 w 2"/>
                <a:gd name="T11" fmla="*/ 1 h 2"/>
                <a:gd name="T12" fmla="*/ 2 w 2"/>
                <a:gd name="T13" fmla="*/ 1 h 2"/>
                <a:gd name="T14" fmla="*/ 1 w 2"/>
                <a:gd name="T15" fmla="*/ 2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07">
              <a:extLst>
                <a:ext uri="{FF2B5EF4-FFF2-40B4-BE49-F238E27FC236}">
                  <a16:creationId xmlns:a16="http://schemas.microsoft.com/office/drawing/2014/main" id="{14EF5341-DC2E-9B2E-FDCB-BE11CE66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4" y="2308226"/>
              <a:ext cx="22225" cy="2222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1 h 2"/>
                <a:gd name="T6" fmla="*/ 0 w 2"/>
                <a:gd name="T7" fmla="*/ 0 h 2"/>
                <a:gd name="T8" fmla="*/ 0 w 2"/>
                <a:gd name="T9" fmla="*/ 1 h 2"/>
                <a:gd name="T10" fmla="*/ 1 w 2"/>
                <a:gd name="T11" fmla="*/ 1 h 2"/>
                <a:gd name="T12" fmla="*/ 2 w 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08">
              <a:extLst>
                <a:ext uri="{FF2B5EF4-FFF2-40B4-BE49-F238E27FC236}">
                  <a16:creationId xmlns:a16="http://schemas.microsoft.com/office/drawing/2014/main" id="{54513EED-3378-F28F-25D5-EC8FE4980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319338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0 w 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09">
              <a:extLst>
                <a:ext uri="{FF2B5EF4-FFF2-40B4-BE49-F238E27FC236}">
                  <a16:creationId xmlns:a16="http://schemas.microsoft.com/office/drawing/2014/main" id="{8CF86B61-EFB3-AB01-9B2F-8F89ACC09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284413"/>
              <a:ext cx="11113" cy="238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0 w 1"/>
                <a:gd name="T11" fmla="*/ 1 h 2"/>
                <a:gd name="T12" fmla="*/ 0 w 1"/>
                <a:gd name="T13" fmla="*/ 1 h 2"/>
                <a:gd name="T14" fmla="*/ 0 w 1"/>
                <a:gd name="T15" fmla="*/ 2 h 2"/>
                <a:gd name="T16" fmla="*/ 1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10">
              <a:extLst>
                <a:ext uri="{FF2B5EF4-FFF2-40B4-BE49-F238E27FC236}">
                  <a16:creationId xmlns:a16="http://schemas.microsoft.com/office/drawing/2014/main" id="{EDCA7AD3-27DB-FD55-380B-AC7D3066C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295526"/>
              <a:ext cx="22225" cy="12700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1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211">
              <a:extLst>
                <a:ext uri="{FF2B5EF4-FFF2-40B4-BE49-F238E27FC236}">
                  <a16:creationId xmlns:a16="http://schemas.microsoft.com/office/drawing/2014/main" id="{7D3F5371-E1EB-71F9-CD1B-92109C1F0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262188"/>
              <a:ext cx="11113" cy="33338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2 h 3"/>
                <a:gd name="T4" fmla="*/ 1 w 1"/>
                <a:gd name="T5" fmla="*/ 2 h 3"/>
                <a:gd name="T6" fmla="*/ 1 w 1"/>
                <a:gd name="T7" fmla="*/ 1 h 3"/>
                <a:gd name="T8" fmla="*/ 0 w 1"/>
                <a:gd name="T9" fmla="*/ 0 h 3"/>
                <a:gd name="T10" fmla="*/ 0 w 1"/>
                <a:gd name="T11" fmla="*/ 0 h 3"/>
                <a:gd name="T12" fmla="*/ 0 w 1"/>
                <a:gd name="T13" fmla="*/ 1 h 3"/>
                <a:gd name="T14" fmla="*/ 1 w 1"/>
                <a:gd name="T15" fmla="*/ 2 h 3"/>
                <a:gd name="T16" fmla="*/ 1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212">
              <a:extLst>
                <a:ext uri="{FF2B5EF4-FFF2-40B4-BE49-F238E27FC236}">
                  <a16:creationId xmlns:a16="http://schemas.microsoft.com/office/drawing/2014/main" id="{8470789F-8819-FF54-C4D3-75BE1EC6F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273301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1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1 h 2"/>
                <a:gd name="T14" fmla="*/ 1 w 2"/>
                <a:gd name="T15" fmla="*/ 1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213">
              <a:extLst>
                <a:ext uri="{FF2B5EF4-FFF2-40B4-BE49-F238E27FC236}">
                  <a16:creationId xmlns:a16="http://schemas.microsoft.com/office/drawing/2014/main" id="{5C580A1E-5EE6-9A64-4778-F72494673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2476501"/>
              <a:ext cx="11113" cy="2222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1 w 1"/>
                <a:gd name="T7" fmla="*/ 1 h 2"/>
                <a:gd name="T8" fmla="*/ 1 w 1"/>
                <a:gd name="T9" fmla="*/ 2 h 2"/>
                <a:gd name="T10" fmla="*/ 1 w 1"/>
                <a:gd name="T11" fmla="*/ 2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1 h 2"/>
                <a:gd name="T18" fmla="*/ 0 w 1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214">
              <a:extLst>
                <a:ext uri="{FF2B5EF4-FFF2-40B4-BE49-F238E27FC236}">
                  <a16:creationId xmlns:a16="http://schemas.microsoft.com/office/drawing/2014/main" id="{65CF325E-768B-4C02-6E1C-E626296A7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2465388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0 w 2"/>
                <a:gd name="T17" fmla="*/ 0 h 1"/>
                <a:gd name="T18" fmla="*/ 0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215">
              <a:extLst>
                <a:ext uri="{FF2B5EF4-FFF2-40B4-BE49-F238E27FC236}">
                  <a16:creationId xmlns:a16="http://schemas.microsoft.com/office/drawing/2014/main" id="{F4E8C211-5CC5-7DF7-2A05-D543188E4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9" y="2487613"/>
              <a:ext cx="11113" cy="2222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1 h 2"/>
                <a:gd name="T16" fmla="*/ 0 w 1"/>
                <a:gd name="T17" fmla="*/ 1 h 2"/>
                <a:gd name="T18" fmla="*/ 0 w 1"/>
                <a:gd name="T19" fmla="*/ 1 h 2"/>
                <a:gd name="T20" fmla="*/ 0 w 1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216">
              <a:extLst>
                <a:ext uri="{FF2B5EF4-FFF2-40B4-BE49-F238E27FC236}">
                  <a16:creationId xmlns:a16="http://schemas.microsoft.com/office/drawing/2014/main" id="{04996169-9AFE-FD87-4728-F4C03AC0F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9" y="2465388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1 h 2"/>
                <a:gd name="T8" fmla="*/ 1 w 2"/>
                <a:gd name="T9" fmla="*/ 1 h 2"/>
                <a:gd name="T10" fmla="*/ 2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1 w 2"/>
                <a:gd name="T17" fmla="*/ 0 h 2"/>
                <a:gd name="T18" fmla="*/ 0 w 2"/>
                <a:gd name="T19" fmla="*/ 1 h 2"/>
                <a:gd name="T20" fmla="*/ 0 w 2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217">
              <a:extLst>
                <a:ext uri="{FF2B5EF4-FFF2-40B4-BE49-F238E27FC236}">
                  <a16:creationId xmlns:a16="http://schemas.microsoft.com/office/drawing/2014/main" id="{1F6467ED-E42C-6E1E-1060-85219B9A3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301" y="2487613"/>
              <a:ext cx="22225" cy="2222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0 h 2"/>
                <a:gd name="T4" fmla="*/ 1 w 2"/>
                <a:gd name="T5" fmla="*/ 0 h 2"/>
                <a:gd name="T6" fmla="*/ 1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0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218">
              <a:extLst>
                <a:ext uri="{FF2B5EF4-FFF2-40B4-BE49-F238E27FC236}">
                  <a16:creationId xmlns:a16="http://schemas.microsoft.com/office/drawing/2014/main" id="{0C1BC845-5A4C-686E-2D75-046D3484C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301" y="2465388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1 w 2"/>
                <a:gd name="T7" fmla="*/ 2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219">
              <a:extLst>
                <a:ext uri="{FF2B5EF4-FFF2-40B4-BE49-F238E27FC236}">
                  <a16:creationId xmlns:a16="http://schemas.microsoft.com/office/drawing/2014/main" id="{084F9A91-D0D7-5004-23B6-0E5A3E63C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2487613"/>
              <a:ext cx="34925" cy="11113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1 w 3"/>
                <a:gd name="T5" fmla="*/ 0 h 1"/>
                <a:gd name="T6" fmla="*/ 2 w 3"/>
                <a:gd name="T7" fmla="*/ 1 h 1"/>
                <a:gd name="T8" fmla="*/ 3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1 w 3"/>
                <a:gd name="T15" fmla="*/ 1 h 1"/>
                <a:gd name="T16" fmla="*/ 0 w 3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220">
              <a:extLst>
                <a:ext uri="{FF2B5EF4-FFF2-40B4-BE49-F238E27FC236}">
                  <a16:creationId xmlns:a16="http://schemas.microsoft.com/office/drawing/2014/main" id="{D8710C9B-BA01-0022-3693-7D930F09E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2465388"/>
              <a:ext cx="23813" cy="2222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2 w 2"/>
                <a:gd name="T7" fmla="*/ 1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1 w 2"/>
                <a:gd name="T15" fmla="*/ 1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221">
              <a:extLst>
                <a:ext uri="{FF2B5EF4-FFF2-40B4-BE49-F238E27FC236}">
                  <a16:creationId xmlns:a16="http://schemas.microsoft.com/office/drawing/2014/main" id="{BA9C1B83-7FD2-6D85-5FF0-7A39C0CE1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9" y="2487613"/>
              <a:ext cx="33338" cy="11113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1 w 3"/>
                <a:gd name="T5" fmla="*/ 0 h 1"/>
                <a:gd name="T6" fmla="*/ 3 w 3"/>
                <a:gd name="T7" fmla="*/ 1 h 1"/>
                <a:gd name="T8" fmla="*/ 3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1 w 3"/>
                <a:gd name="T15" fmla="*/ 1 h 1"/>
                <a:gd name="T16" fmla="*/ 0 w 3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222">
              <a:extLst>
                <a:ext uri="{FF2B5EF4-FFF2-40B4-BE49-F238E27FC236}">
                  <a16:creationId xmlns:a16="http://schemas.microsoft.com/office/drawing/2014/main" id="{B7D88FD0-5E54-5462-34D5-2BABDD396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9" y="2465388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1 w 2"/>
                <a:gd name="T11" fmla="*/ 0 h 2"/>
                <a:gd name="T12" fmla="*/ 1 w 2"/>
                <a:gd name="T13" fmla="*/ 0 h 2"/>
                <a:gd name="T14" fmla="*/ 0 w 2"/>
                <a:gd name="T15" fmla="*/ 1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223">
              <a:extLst>
                <a:ext uri="{FF2B5EF4-FFF2-40B4-BE49-F238E27FC236}">
                  <a16:creationId xmlns:a16="http://schemas.microsoft.com/office/drawing/2014/main" id="{659FA0E7-96E7-E844-F43F-7937892DC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4" y="2476501"/>
              <a:ext cx="33338" cy="11113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1 w 3"/>
                <a:gd name="T5" fmla="*/ 0 h 1"/>
                <a:gd name="T6" fmla="*/ 1 w 3"/>
                <a:gd name="T7" fmla="*/ 0 h 1"/>
                <a:gd name="T8" fmla="*/ 2 w 3"/>
                <a:gd name="T9" fmla="*/ 0 h 1"/>
                <a:gd name="T10" fmla="*/ 3 w 3"/>
                <a:gd name="T11" fmla="*/ 1 h 1"/>
                <a:gd name="T12" fmla="*/ 2 w 3"/>
                <a:gd name="T13" fmla="*/ 1 h 1"/>
                <a:gd name="T14" fmla="*/ 2 w 3"/>
                <a:gd name="T15" fmla="*/ 1 h 1"/>
                <a:gd name="T16" fmla="*/ 1 w 3"/>
                <a:gd name="T17" fmla="*/ 1 h 1"/>
                <a:gd name="T18" fmla="*/ 0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224">
              <a:extLst>
                <a:ext uri="{FF2B5EF4-FFF2-40B4-BE49-F238E27FC236}">
                  <a16:creationId xmlns:a16="http://schemas.microsoft.com/office/drawing/2014/main" id="{406DFB6B-3D4A-9C7D-3A73-A6BE73E50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4" y="2454276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0 h 2"/>
                <a:gd name="T16" fmla="*/ 0 w 1"/>
                <a:gd name="T17" fmla="*/ 1 h 2"/>
                <a:gd name="T18" fmla="*/ 0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225">
              <a:extLst>
                <a:ext uri="{FF2B5EF4-FFF2-40B4-BE49-F238E27FC236}">
                  <a16:creationId xmlns:a16="http://schemas.microsoft.com/office/drawing/2014/main" id="{A6569E48-823B-B124-7AF2-1F56D3594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5789" y="2465388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0 w 2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226">
              <a:extLst>
                <a:ext uri="{FF2B5EF4-FFF2-40B4-BE49-F238E27FC236}">
                  <a16:creationId xmlns:a16="http://schemas.microsoft.com/office/drawing/2014/main" id="{0E210D60-5B54-2103-C126-654891A81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5789" y="2443163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0 h 2"/>
                <a:gd name="T10" fmla="*/ 0 w 1"/>
                <a:gd name="T11" fmla="*/ 0 h 2"/>
                <a:gd name="T12" fmla="*/ 0 w 1"/>
                <a:gd name="T13" fmla="*/ 0 h 2"/>
                <a:gd name="T14" fmla="*/ 0 w 1"/>
                <a:gd name="T15" fmla="*/ 1 h 2"/>
                <a:gd name="T16" fmla="*/ 0 w 1"/>
                <a:gd name="T17" fmla="*/ 1 h 2"/>
                <a:gd name="T18" fmla="*/ 0 w 1"/>
                <a:gd name="T19" fmla="*/ 1 h 2"/>
                <a:gd name="T20" fmla="*/ 0 w 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227">
              <a:extLst>
                <a:ext uri="{FF2B5EF4-FFF2-40B4-BE49-F238E27FC236}">
                  <a16:creationId xmlns:a16="http://schemas.microsoft.com/office/drawing/2014/main" id="{451C3434-2073-996D-F73F-C89411185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014" y="2454276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1 h 1"/>
                <a:gd name="T18" fmla="*/ 0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228">
              <a:extLst>
                <a:ext uri="{FF2B5EF4-FFF2-40B4-BE49-F238E27FC236}">
                  <a16:creationId xmlns:a16="http://schemas.microsoft.com/office/drawing/2014/main" id="{2F75BA94-4F5E-6BC5-1428-9E93A0F10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2432051"/>
              <a:ext cx="11113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2 h 2"/>
                <a:gd name="T6" fmla="*/ 1 w 1"/>
                <a:gd name="T7" fmla="*/ 2 h 2"/>
                <a:gd name="T8" fmla="*/ 1 w 1"/>
                <a:gd name="T9" fmla="*/ 1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1 h 2"/>
                <a:gd name="T16" fmla="*/ 0 w 1"/>
                <a:gd name="T17" fmla="*/ 1 h 2"/>
                <a:gd name="T18" fmla="*/ 1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229">
              <a:extLst>
                <a:ext uri="{FF2B5EF4-FFF2-40B4-BE49-F238E27FC236}">
                  <a16:creationId xmlns:a16="http://schemas.microsoft.com/office/drawing/2014/main" id="{1E5F9FB4-4336-407C-31D5-5999626B3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26" y="2443163"/>
              <a:ext cx="34925" cy="11113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2 w 3"/>
                <a:gd name="T5" fmla="*/ 0 h 1"/>
                <a:gd name="T6" fmla="*/ 3 w 3"/>
                <a:gd name="T7" fmla="*/ 0 h 1"/>
                <a:gd name="T8" fmla="*/ 2 w 3"/>
                <a:gd name="T9" fmla="*/ 0 h 1"/>
                <a:gd name="T10" fmla="*/ 2 w 3"/>
                <a:gd name="T11" fmla="*/ 1 h 1"/>
                <a:gd name="T12" fmla="*/ 1 w 3"/>
                <a:gd name="T13" fmla="*/ 1 h 1"/>
                <a:gd name="T14" fmla="*/ 0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230">
              <a:extLst>
                <a:ext uri="{FF2B5EF4-FFF2-40B4-BE49-F238E27FC236}">
                  <a16:creationId xmlns:a16="http://schemas.microsoft.com/office/drawing/2014/main" id="{09921D69-4C17-AD6F-C6F0-7CD54A4CC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26" y="2420938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1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1 h 2"/>
                <a:gd name="T14" fmla="*/ 0 w 1"/>
                <a:gd name="T15" fmla="*/ 1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231">
              <a:extLst>
                <a:ext uri="{FF2B5EF4-FFF2-40B4-BE49-F238E27FC236}">
                  <a16:creationId xmlns:a16="http://schemas.microsoft.com/office/drawing/2014/main" id="{AF32FAC6-9A27-1F94-E8E1-C53217DBA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239" y="2420938"/>
              <a:ext cx="34925" cy="11113"/>
            </a:xfrm>
            <a:custGeom>
              <a:avLst/>
              <a:gdLst>
                <a:gd name="T0" fmla="*/ 0 w 3"/>
                <a:gd name="T1" fmla="*/ 1 h 1"/>
                <a:gd name="T2" fmla="*/ 1 w 3"/>
                <a:gd name="T3" fmla="*/ 1 h 1"/>
                <a:gd name="T4" fmla="*/ 1 w 3"/>
                <a:gd name="T5" fmla="*/ 1 h 1"/>
                <a:gd name="T6" fmla="*/ 3 w 3"/>
                <a:gd name="T7" fmla="*/ 0 h 1"/>
                <a:gd name="T8" fmla="*/ 3 w 3"/>
                <a:gd name="T9" fmla="*/ 1 h 1"/>
                <a:gd name="T10" fmla="*/ 2 w 3"/>
                <a:gd name="T11" fmla="*/ 1 h 1"/>
                <a:gd name="T12" fmla="*/ 0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232">
              <a:extLst>
                <a:ext uri="{FF2B5EF4-FFF2-40B4-BE49-F238E27FC236}">
                  <a16:creationId xmlns:a16="http://schemas.microsoft.com/office/drawing/2014/main" id="{EED7E5BE-BD19-652C-3C51-568607BC3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239" y="2408238"/>
              <a:ext cx="11113" cy="23813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233">
              <a:extLst>
                <a:ext uri="{FF2B5EF4-FFF2-40B4-BE49-F238E27FC236}">
                  <a16:creationId xmlns:a16="http://schemas.microsoft.com/office/drawing/2014/main" id="{B7574E97-1281-CEEA-9B3F-9A33793F5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1" y="2397126"/>
              <a:ext cx="22225" cy="23813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1 w 2"/>
                <a:gd name="T15" fmla="*/ 2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234">
              <a:extLst>
                <a:ext uri="{FF2B5EF4-FFF2-40B4-BE49-F238E27FC236}">
                  <a16:creationId xmlns:a16="http://schemas.microsoft.com/office/drawing/2014/main" id="{CE4FE0B8-5DF3-A574-F510-A0792BEF9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351" y="2386013"/>
              <a:ext cx="12700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2 h 2"/>
                <a:gd name="T6" fmla="*/ 1 w 1"/>
                <a:gd name="T7" fmla="*/ 1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1 h 2"/>
                <a:gd name="T14" fmla="*/ 0 w 1"/>
                <a:gd name="T15" fmla="*/ 2 h 2"/>
                <a:gd name="T16" fmla="*/ 1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235">
              <a:extLst>
                <a:ext uri="{FF2B5EF4-FFF2-40B4-BE49-F238E27FC236}">
                  <a16:creationId xmlns:a16="http://schemas.microsoft.com/office/drawing/2014/main" id="{55727056-2250-B1EA-3320-7469C78B6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64" y="2386013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0 h 1"/>
                <a:gd name="T14" fmla="*/ 1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236">
              <a:extLst>
                <a:ext uri="{FF2B5EF4-FFF2-40B4-BE49-F238E27FC236}">
                  <a16:creationId xmlns:a16="http://schemas.microsoft.com/office/drawing/2014/main" id="{4E1D5505-1BE1-E161-D120-FB2161545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1" y="2374901"/>
              <a:ext cx="11113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0 h 2"/>
                <a:gd name="T14" fmla="*/ 0 w 1"/>
                <a:gd name="T15" fmla="*/ 1 h 2"/>
                <a:gd name="T16" fmla="*/ 1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237">
              <a:extLst>
                <a:ext uri="{FF2B5EF4-FFF2-40B4-BE49-F238E27FC236}">
                  <a16:creationId xmlns:a16="http://schemas.microsoft.com/office/drawing/2014/main" id="{13765061-30E0-2AB8-BF85-0DA0A47C0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2476501"/>
              <a:ext cx="22225" cy="11113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2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238">
              <a:extLst>
                <a:ext uri="{FF2B5EF4-FFF2-40B4-BE49-F238E27FC236}">
                  <a16:creationId xmlns:a16="http://schemas.microsoft.com/office/drawing/2014/main" id="{6F2518C7-BA84-1246-6ADC-245FA2822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2454276"/>
              <a:ext cx="11113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1 h 2"/>
                <a:gd name="T8" fmla="*/ 0 w 1"/>
                <a:gd name="T9" fmla="*/ 0 h 2"/>
                <a:gd name="T10" fmla="*/ 0 w 1"/>
                <a:gd name="T11" fmla="*/ 0 h 2"/>
                <a:gd name="T12" fmla="*/ 1 w 1"/>
                <a:gd name="T13" fmla="*/ 0 h 2"/>
                <a:gd name="T14" fmla="*/ 1 w 1"/>
                <a:gd name="T15" fmla="*/ 1 h 2"/>
                <a:gd name="T16" fmla="*/ 1 w 1"/>
                <a:gd name="T17" fmla="*/ 1 h 2"/>
                <a:gd name="T18" fmla="*/ 1 w 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239">
              <a:extLst>
                <a:ext uri="{FF2B5EF4-FFF2-40B4-BE49-F238E27FC236}">
                  <a16:creationId xmlns:a16="http://schemas.microsoft.com/office/drawing/2014/main" id="{833910E0-3EA7-66C3-4F8E-8289862B4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4" y="2465388"/>
              <a:ext cx="23813" cy="11113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1 h 1"/>
                <a:gd name="T12" fmla="*/ 0 w 2"/>
                <a:gd name="T13" fmla="*/ 1 h 1"/>
                <a:gd name="T14" fmla="*/ 0 w 2"/>
                <a:gd name="T15" fmla="*/ 1 h 1"/>
                <a:gd name="T16" fmla="*/ 1 w 2"/>
                <a:gd name="T17" fmla="*/ 1 h 1"/>
                <a:gd name="T18" fmla="*/ 2 w 2"/>
                <a:gd name="T19" fmla="*/ 1 h 1"/>
                <a:gd name="T20" fmla="*/ 2 w 2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240">
              <a:extLst>
                <a:ext uri="{FF2B5EF4-FFF2-40B4-BE49-F238E27FC236}">
                  <a16:creationId xmlns:a16="http://schemas.microsoft.com/office/drawing/2014/main" id="{3080075E-362F-907D-0337-83C1E819A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2443163"/>
              <a:ext cx="12700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0 h 2"/>
                <a:gd name="T16" fmla="*/ 1 w 1"/>
                <a:gd name="T17" fmla="*/ 0 h 2"/>
                <a:gd name="T18" fmla="*/ 1 w 1"/>
                <a:gd name="T19" fmla="*/ 1 h 2"/>
                <a:gd name="T20" fmla="*/ 1 w 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241">
              <a:extLst>
                <a:ext uri="{FF2B5EF4-FFF2-40B4-BE49-F238E27FC236}">
                  <a16:creationId xmlns:a16="http://schemas.microsoft.com/office/drawing/2014/main" id="{4AE5968A-D919-1C19-9DFF-54111A32C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2454276"/>
              <a:ext cx="33338" cy="11113"/>
            </a:xfrm>
            <a:custGeom>
              <a:avLst/>
              <a:gdLst>
                <a:gd name="T0" fmla="*/ 3 w 3"/>
                <a:gd name="T1" fmla="*/ 0 h 1"/>
                <a:gd name="T2" fmla="*/ 2 w 3"/>
                <a:gd name="T3" fmla="*/ 0 h 1"/>
                <a:gd name="T4" fmla="*/ 2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w 3"/>
                <a:gd name="T11" fmla="*/ 0 h 1"/>
                <a:gd name="T12" fmla="*/ 1 w 3"/>
                <a:gd name="T13" fmla="*/ 1 h 1"/>
                <a:gd name="T14" fmla="*/ 3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242">
              <a:extLst>
                <a:ext uri="{FF2B5EF4-FFF2-40B4-BE49-F238E27FC236}">
                  <a16:creationId xmlns:a16="http://schemas.microsoft.com/office/drawing/2014/main" id="{8A7B1BBC-37BB-E353-3D30-C1B4B39AB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4" y="2432051"/>
              <a:ext cx="11113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0 h 2"/>
                <a:gd name="T10" fmla="*/ 0 w 1"/>
                <a:gd name="T11" fmla="*/ 0 h 2"/>
                <a:gd name="T12" fmla="*/ 1 w 1"/>
                <a:gd name="T13" fmla="*/ 0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243">
              <a:extLst>
                <a:ext uri="{FF2B5EF4-FFF2-40B4-BE49-F238E27FC236}">
                  <a16:creationId xmlns:a16="http://schemas.microsoft.com/office/drawing/2014/main" id="{956018DE-5733-3A0A-026C-12B7B6E55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2443163"/>
              <a:ext cx="22225" cy="0"/>
            </a:xfrm>
            <a:custGeom>
              <a:avLst/>
              <a:gdLst>
                <a:gd name="T0" fmla="*/ 2 w 2"/>
                <a:gd name="T1" fmla="*/ 2 w 2"/>
                <a:gd name="T2" fmla="*/ 1 w 2"/>
                <a:gd name="T3" fmla="*/ 0 w 2"/>
                <a:gd name="T4" fmla="*/ 0 w 2"/>
                <a:gd name="T5" fmla="*/ 0 w 2"/>
                <a:gd name="T6" fmla="*/ 0 w 2"/>
                <a:gd name="T7" fmla="*/ 1 w 2"/>
                <a:gd name="T8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244">
              <a:extLst>
                <a:ext uri="{FF2B5EF4-FFF2-40B4-BE49-F238E27FC236}">
                  <a16:creationId xmlns:a16="http://schemas.microsoft.com/office/drawing/2014/main" id="{E084BB12-46AF-EF7A-B2E4-9F2FA338A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01" y="2420938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0 h 2"/>
                <a:gd name="T14" fmla="*/ 1 w 1"/>
                <a:gd name="T15" fmla="*/ 1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245">
              <a:extLst>
                <a:ext uri="{FF2B5EF4-FFF2-40B4-BE49-F238E27FC236}">
                  <a16:creationId xmlns:a16="http://schemas.microsoft.com/office/drawing/2014/main" id="{4E89A590-3D8D-0E91-1C56-410AF84DB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420938"/>
              <a:ext cx="33338" cy="11113"/>
            </a:xfrm>
            <a:custGeom>
              <a:avLst/>
              <a:gdLst>
                <a:gd name="T0" fmla="*/ 3 w 3"/>
                <a:gd name="T1" fmla="*/ 1 h 1"/>
                <a:gd name="T2" fmla="*/ 3 w 3"/>
                <a:gd name="T3" fmla="*/ 1 h 1"/>
                <a:gd name="T4" fmla="*/ 2 w 3"/>
                <a:gd name="T5" fmla="*/ 0 h 1"/>
                <a:gd name="T6" fmla="*/ 0 w 3"/>
                <a:gd name="T7" fmla="*/ 0 h 1"/>
                <a:gd name="T8" fmla="*/ 0 w 3"/>
                <a:gd name="T9" fmla="*/ 0 h 1"/>
                <a:gd name="T10" fmla="*/ 0 w 3"/>
                <a:gd name="T11" fmla="*/ 0 h 1"/>
                <a:gd name="T12" fmla="*/ 1 w 3"/>
                <a:gd name="T13" fmla="*/ 1 h 1"/>
                <a:gd name="T14" fmla="*/ 2 w 3"/>
                <a:gd name="T15" fmla="*/ 1 h 1"/>
                <a:gd name="T16" fmla="*/ 3 w 3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246">
              <a:extLst>
                <a:ext uri="{FF2B5EF4-FFF2-40B4-BE49-F238E27FC236}">
                  <a16:creationId xmlns:a16="http://schemas.microsoft.com/office/drawing/2014/main" id="{49909AAD-53DF-597A-C3B1-7AF86693A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2397126"/>
              <a:ext cx="0" cy="34925"/>
            </a:xfrm>
            <a:custGeom>
              <a:avLst/>
              <a:gdLst>
                <a:gd name="T0" fmla="*/ 3 h 3"/>
                <a:gd name="T1" fmla="*/ 2 h 3"/>
                <a:gd name="T2" fmla="*/ 2 h 3"/>
                <a:gd name="T3" fmla="*/ 0 h 3"/>
                <a:gd name="T4" fmla="*/ 0 h 3"/>
                <a:gd name="T5" fmla="*/ 0 h 3"/>
                <a:gd name="T6" fmla="*/ 1 h 3"/>
                <a:gd name="T7" fmla="*/ 2 h 3"/>
                <a:gd name="T8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247">
              <a:extLst>
                <a:ext uri="{FF2B5EF4-FFF2-40B4-BE49-F238E27FC236}">
                  <a16:creationId xmlns:a16="http://schemas.microsoft.com/office/drawing/2014/main" id="{CC2D8EDB-E3EA-6D4E-AFEC-45A8B78B8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397126"/>
              <a:ext cx="33338" cy="11113"/>
            </a:xfrm>
            <a:custGeom>
              <a:avLst/>
              <a:gdLst>
                <a:gd name="T0" fmla="*/ 3 w 3"/>
                <a:gd name="T1" fmla="*/ 1 h 1"/>
                <a:gd name="T2" fmla="*/ 2 w 3"/>
                <a:gd name="T3" fmla="*/ 1 h 1"/>
                <a:gd name="T4" fmla="*/ 2 w 3"/>
                <a:gd name="T5" fmla="*/ 1 h 1"/>
                <a:gd name="T6" fmla="*/ 2 w 3"/>
                <a:gd name="T7" fmla="*/ 0 h 1"/>
                <a:gd name="T8" fmla="*/ 1 w 3"/>
                <a:gd name="T9" fmla="*/ 0 h 1"/>
                <a:gd name="T10" fmla="*/ 0 w 3"/>
                <a:gd name="T11" fmla="*/ 0 h 1"/>
                <a:gd name="T12" fmla="*/ 0 w 3"/>
                <a:gd name="T13" fmla="*/ 0 h 1"/>
                <a:gd name="T14" fmla="*/ 1 w 3"/>
                <a:gd name="T15" fmla="*/ 1 h 1"/>
                <a:gd name="T16" fmla="*/ 2 w 3"/>
                <a:gd name="T17" fmla="*/ 1 h 1"/>
                <a:gd name="T18" fmla="*/ 3 w 3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248">
              <a:extLst>
                <a:ext uri="{FF2B5EF4-FFF2-40B4-BE49-F238E27FC236}">
                  <a16:creationId xmlns:a16="http://schemas.microsoft.com/office/drawing/2014/main" id="{0603103F-7CF4-3B65-B4AB-815478E0F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2386013"/>
              <a:ext cx="0" cy="22225"/>
            </a:xfrm>
            <a:custGeom>
              <a:avLst/>
              <a:gdLst>
                <a:gd name="T0" fmla="*/ 2 h 2"/>
                <a:gd name="T1" fmla="*/ 2 h 2"/>
                <a:gd name="T2" fmla="*/ 1 h 2"/>
                <a:gd name="T3" fmla="*/ 1 h 2"/>
                <a:gd name="T4" fmla="*/ 0 h 2"/>
                <a:gd name="T5" fmla="*/ 0 h 2"/>
                <a:gd name="T6" fmla="*/ 0 h 2"/>
                <a:gd name="T7" fmla="*/ 0 h 2"/>
                <a:gd name="T8" fmla="*/ 1 h 2"/>
                <a:gd name="T9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249">
              <a:extLst>
                <a:ext uri="{FF2B5EF4-FFF2-40B4-BE49-F238E27FC236}">
                  <a16:creationId xmlns:a16="http://schemas.microsoft.com/office/drawing/2014/main" id="{0E84BDC7-2129-A773-0A47-0BEFC89AF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74901"/>
              <a:ext cx="33338" cy="22225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1 w 3"/>
                <a:gd name="T7" fmla="*/ 0 h 2"/>
                <a:gd name="T8" fmla="*/ 0 w 3"/>
                <a:gd name="T9" fmla="*/ 0 h 2"/>
                <a:gd name="T10" fmla="*/ 1 w 3"/>
                <a:gd name="T11" fmla="*/ 0 h 2"/>
                <a:gd name="T12" fmla="*/ 1 w 3"/>
                <a:gd name="T13" fmla="*/ 1 h 2"/>
                <a:gd name="T14" fmla="*/ 1 w 3"/>
                <a:gd name="T15" fmla="*/ 1 h 2"/>
                <a:gd name="T16" fmla="*/ 1 w 3"/>
                <a:gd name="T17" fmla="*/ 1 h 2"/>
                <a:gd name="T18" fmla="*/ 2 w 3"/>
                <a:gd name="T19" fmla="*/ 1 h 2"/>
                <a:gd name="T20" fmla="*/ 3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3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250">
              <a:extLst>
                <a:ext uri="{FF2B5EF4-FFF2-40B4-BE49-F238E27FC236}">
                  <a16:creationId xmlns:a16="http://schemas.microsoft.com/office/drawing/2014/main" id="{A6628E83-E778-BEFC-45E6-86DF1E77B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4" y="2363788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1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1 h 2"/>
                <a:gd name="T14" fmla="*/ 1 w 1"/>
                <a:gd name="T15" fmla="*/ 1 h 2"/>
                <a:gd name="T16" fmla="*/ 1 w 1"/>
                <a:gd name="T17" fmla="*/ 1 h 2"/>
                <a:gd name="T18" fmla="*/ 0 w 1"/>
                <a:gd name="T19" fmla="*/ 2 h 2"/>
                <a:gd name="T20" fmla="*/ 0 w 1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251">
              <a:extLst>
                <a:ext uri="{FF2B5EF4-FFF2-40B4-BE49-F238E27FC236}">
                  <a16:creationId xmlns:a16="http://schemas.microsoft.com/office/drawing/2014/main" id="{B91ACD6C-33C5-541A-B02D-F6ADE6C1C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52676"/>
              <a:ext cx="22225" cy="2222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1 h 2"/>
                <a:gd name="T6" fmla="*/ 1 w 2"/>
                <a:gd name="T7" fmla="*/ 1 h 2"/>
                <a:gd name="T8" fmla="*/ 1 w 2"/>
                <a:gd name="T9" fmla="*/ 0 h 2"/>
                <a:gd name="T10" fmla="*/ 0 w 2"/>
                <a:gd name="T11" fmla="*/ 0 h 2"/>
                <a:gd name="T12" fmla="*/ 0 w 2"/>
                <a:gd name="T13" fmla="*/ 0 h 2"/>
                <a:gd name="T14" fmla="*/ 0 w 2"/>
                <a:gd name="T15" fmla="*/ 1 h 2"/>
                <a:gd name="T16" fmla="*/ 1 w 2"/>
                <a:gd name="T17" fmla="*/ 2 h 2"/>
                <a:gd name="T18" fmla="*/ 2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252">
              <a:extLst>
                <a:ext uri="{FF2B5EF4-FFF2-40B4-BE49-F238E27FC236}">
                  <a16:creationId xmlns:a16="http://schemas.microsoft.com/office/drawing/2014/main" id="{DC9F99FC-AD52-CF4E-F5D5-55E72528E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341563"/>
              <a:ext cx="11113" cy="33338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2 h 3"/>
                <a:gd name="T8" fmla="*/ 0 w 1"/>
                <a:gd name="T9" fmla="*/ 1 h 3"/>
                <a:gd name="T10" fmla="*/ 1 w 1"/>
                <a:gd name="T11" fmla="*/ 0 h 3"/>
                <a:gd name="T12" fmla="*/ 1 w 1"/>
                <a:gd name="T13" fmla="*/ 1 h 3"/>
                <a:gd name="T14" fmla="*/ 1 w 1"/>
                <a:gd name="T15" fmla="*/ 1 h 3"/>
                <a:gd name="T16" fmla="*/ 1 w 1"/>
                <a:gd name="T17" fmla="*/ 2 h 3"/>
                <a:gd name="T18" fmla="*/ 0 w 1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253">
              <a:extLst>
                <a:ext uri="{FF2B5EF4-FFF2-40B4-BE49-F238E27FC236}">
                  <a16:creationId xmlns:a16="http://schemas.microsoft.com/office/drawing/2014/main" id="{0AE806AC-CD9E-0577-815E-826AAD87D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30451"/>
              <a:ext cx="22225" cy="22225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1 h 2"/>
                <a:gd name="T12" fmla="*/ 1 w 2"/>
                <a:gd name="T13" fmla="*/ 2 h 2"/>
                <a:gd name="T14" fmla="*/ 2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254">
              <a:extLst>
                <a:ext uri="{FF2B5EF4-FFF2-40B4-BE49-F238E27FC236}">
                  <a16:creationId xmlns:a16="http://schemas.microsoft.com/office/drawing/2014/main" id="{D1EDA430-DD84-0707-4557-6FC05E1BD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330451"/>
              <a:ext cx="11113" cy="222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1 h 2"/>
                <a:gd name="T14" fmla="*/ 0 w 1"/>
                <a:gd name="T15" fmla="*/ 1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255">
              <a:extLst>
                <a:ext uri="{FF2B5EF4-FFF2-40B4-BE49-F238E27FC236}">
                  <a16:creationId xmlns:a16="http://schemas.microsoft.com/office/drawing/2014/main" id="{1DA445EA-62AA-4A27-2F46-8BC57FBFD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308226"/>
              <a:ext cx="11113" cy="2222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1 h 2"/>
                <a:gd name="T12" fmla="*/ 1 w 1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256">
              <a:extLst>
                <a:ext uri="{FF2B5EF4-FFF2-40B4-BE49-F238E27FC236}">
                  <a16:creationId xmlns:a16="http://schemas.microsoft.com/office/drawing/2014/main" id="{5FF6AD9B-A41B-904A-31CA-B7905CB17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308226"/>
              <a:ext cx="22225" cy="2222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0 w 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257">
              <a:extLst>
                <a:ext uri="{FF2B5EF4-FFF2-40B4-BE49-F238E27FC236}">
                  <a16:creationId xmlns:a16="http://schemas.microsoft.com/office/drawing/2014/main" id="{1FB13B2D-D251-14DD-FB0F-BEE6198FB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284413"/>
              <a:ext cx="11113" cy="238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1 h 2"/>
                <a:gd name="T6" fmla="*/ 1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1 h 2"/>
                <a:gd name="T14" fmla="*/ 0 w 1"/>
                <a:gd name="T15" fmla="*/ 1 h 2"/>
                <a:gd name="T16" fmla="*/ 1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258">
              <a:extLst>
                <a:ext uri="{FF2B5EF4-FFF2-40B4-BE49-F238E27FC236}">
                  <a16:creationId xmlns:a16="http://schemas.microsoft.com/office/drawing/2014/main" id="{84E56EB0-05FB-96C6-9E95-134DDE0CA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2284413"/>
              <a:ext cx="22225" cy="23813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1 h 2"/>
                <a:gd name="T6" fmla="*/ 1 w 2"/>
                <a:gd name="T7" fmla="*/ 1 h 2"/>
                <a:gd name="T8" fmla="*/ 2 w 2"/>
                <a:gd name="T9" fmla="*/ 0 h 2"/>
                <a:gd name="T10" fmla="*/ 2 w 2"/>
                <a:gd name="T11" fmla="*/ 1 h 2"/>
                <a:gd name="T12" fmla="*/ 2 w 2"/>
                <a:gd name="T13" fmla="*/ 1 h 2"/>
                <a:gd name="T14" fmla="*/ 1 w 2"/>
                <a:gd name="T15" fmla="*/ 2 h 2"/>
                <a:gd name="T16" fmla="*/ 0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259">
              <a:extLst>
                <a:ext uri="{FF2B5EF4-FFF2-40B4-BE49-F238E27FC236}">
                  <a16:creationId xmlns:a16="http://schemas.microsoft.com/office/drawing/2014/main" id="{6BC846FA-AC7F-FF3E-758C-2B535FC61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2262188"/>
              <a:ext cx="22225" cy="2222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1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0 h 2"/>
                <a:gd name="T12" fmla="*/ 0 w 2"/>
                <a:gd name="T13" fmla="*/ 1 h 2"/>
                <a:gd name="T14" fmla="*/ 1 w 2"/>
                <a:gd name="T15" fmla="*/ 1 h 2"/>
                <a:gd name="T16" fmla="*/ 2 w 2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260">
              <a:extLst>
                <a:ext uri="{FF2B5EF4-FFF2-40B4-BE49-F238E27FC236}">
                  <a16:creationId xmlns:a16="http://schemas.microsoft.com/office/drawing/2014/main" id="{75E9ECA2-86BB-7834-245E-0911839A1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273301"/>
              <a:ext cx="22225" cy="111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0 h 1"/>
                <a:gd name="T14" fmla="*/ 1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261">
              <a:extLst>
                <a:ext uri="{FF2B5EF4-FFF2-40B4-BE49-F238E27FC236}">
                  <a16:creationId xmlns:a16="http://schemas.microsoft.com/office/drawing/2014/main" id="{7CF1DEF8-8619-C793-5A4D-DEF923555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2217738"/>
              <a:ext cx="158750" cy="225425"/>
            </a:xfrm>
            <a:custGeom>
              <a:avLst/>
              <a:gdLst>
                <a:gd name="T0" fmla="*/ 8 w 14"/>
                <a:gd name="T1" fmla="*/ 4 h 20"/>
                <a:gd name="T2" fmla="*/ 8 w 14"/>
                <a:gd name="T3" fmla="*/ 4 h 20"/>
                <a:gd name="T4" fmla="*/ 8 w 14"/>
                <a:gd name="T5" fmla="*/ 2 h 20"/>
                <a:gd name="T6" fmla="*/ 7 w 14"/>
                <a:gd name="T7" fmla="*/ 2 h 20"/>
                <a:gd name="T8" fmla="*/ 5 w 14"/>
                <a:gd name="T9" fmla="*/ 1 h 20"/>
                <a:gd name="T10" fmla="*/ 6 w 14"/>
                <a:gd name="T11" fmla="*/ 0 h 20"/>
                <a:gd name="T12" fmla="*/ 9 w 14"/>
                <a:gd name="T13" fmla="*/ 1 h 20"/>
                <a:gd name="T14" fmla="*/ 12 w 14"/>
                <a:gd name="T15" fmla="*/ 0 h 20"/>
                <a:gd name="T16" fmla="*/ 14 w 14"/>
                <a:gd name="T17" fmla="*/ 1 h 20"/>
                <a:gd name="T18" fmla="*/ 8 w 14"/>
                <a:gd name="T19" fmla="*/ 16 h 20"/>
                <a:gd name="T20" fmla="*/ 8 w 14"/>
                <a:gd name="T21" fmla="*/ 18 h 20"/>
                <a:gd name="T22" fmla="*/ 10 w 14"/>
                <a:gd name="T23" fmla="*/ 19 h 20"/>
                <a:gd name="T24" fmla="*/ 11 w 14"/>
                <a:gd name="T25" fmla="*/ 19 h 20"/>
                <a:gd name="T26" fmla="*/ 10 w 14"/>
                <a:gd name="T27" fmla="*/ 20 h 20"/>
                <a:gd name="T28" fmla="*/ 0 w 14"/>
                <a:gd name="T29" fmla="*/ 16 h 20"/>
                <a:gd name="T30" fmla="*/ 0 w 14"/>
                <a:gd name="T31" fmla="*/ 15 h 20"/>
                <a:gd name="T32" fmla="*/ 1 w 14"/>
                <a:gd name="T33" fmla="*/ 15 h 20"/>
                <a:gd name="T34" fmla="*/ 3 w 14"/>
                <a:gd name="T35" fmla="*/ 16 h 20"/>
                <a:gd name="T36" fmla="*/ 4 w 14"/>
                <a:gd name="T37" fmla="*/ 14 h 20"/>
                <a:gd name="T38" fmla="*/ 8 w 14"/>
                <a:gd name="T3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20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9" y="1"/>
                  </a:cubicBezTo>
                  <a:cubicBezTo>
                    <a:pt x="11" y="1"/>
                    <a:pt x="11" y="1"/>
                    <a:pt x="12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8"/>
                  </a:cubicBezTo>
                  <a:cubicBezTo>
                    <a:pt x="9" y="18"/>
                    <a:pt x="9" y="18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lnTo>
                    <a:pt x="8" y="4"/>
                  </a:ln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262">
              <a:extLst>
                <a:ext uri="{FF2B5EF4-FFF2-40B4-BE49-F238E27FC236}">
                  <a16:creationId xmlns:a16="http://schemas.microsoft.com/office/drawing/2014/main" id="{1EE5B4CF-D2A2-B077-D6E8-29CA739A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2206626"/>
              <a:ext cx="158750" cy="225425"/>
            </a:xfrm>
            <a:custGeom>
              <a:avLst/>
              <a:gdLst>
                <a:gd name="T0" fmla="*/ 8 w 14"/>
                <a:gd name="T1" fmla="*/ 4 h 20"/>
                <a:gd name="T2" fmla="*/ 8 w 14"/>
                <a:gd name="T3" fmla="*/ 4 h 20"/>
                <a:gd name="T4" fmla="*/ 8 w 14"/>
                <a:gd name="T5" fmla="*/ 3 h 20"/>
                <a:gd name="T6" fmla="*/ 7 w 14"/>
                <a:gd name="T7" fmla="*/ 2 h 20"/>
                <a:gd name="T8" fmla="*/ 5 w 14"/>
                <a:gd name="T9" fmla="*/ 1 h 20"/>
                <a:gd name="T10" fmla="*/ 6 w 14"/>
                <a:gd name="T11" fmla="*/ 0 h 20"/>
                <a:gd name="T12" fmla="*/ 10 w 14"/>
                <a:gd name="T13" fmla="*/ 1 h 20"/>
                <a:gd name="T14" fmla="*/ 13 w 14"/>
                <a:gd name="T15" fmla="*/ 1 h 20"/>
                <a:gd name="T16" fmla="*/ 14 w 14"/>
                <a:gd name="T17" fmla="*/ 1 h 20"/>
                <a:gd name="T18" fmla="*/ 9 w 14"/>
                <a:gd name="T19" fmla="*/ 16 h 20"/>
                <a:gd name="T20" fmla="*/ 9 w 14"/>
                <a:gd name="T21" fmla="*/ 18 h 20"/>
                <a:gd name="T22" fmla="*/ 10 w 14"/>
                <a:gd name="T23" fmla="*/ 19 h 20"/>
                <a:gd name="T24" fmla="*/ 11 w 14"/>
                <a:gd name="T25" fmla="*/ 19 h 20"/>
                <a:gd name="T26" fmla="*/ 11 w 14"/>
                <a:gd name="T27" fmla="*/ 20 h 20"/>
                <a:gd name="T28" fmla="*/ 0 w 14"/>
                <a:gd name="T29" fmla="*/ 17 h 20"/>
                <a:gd name="T30" fmla="*/ 0 w 14"/>
                <a:gd name="T31" fmla="*/ 15 h 20"/>
                <a:gd name="T32" fmla="*/ 1 w 14"/>
                <a:gd name="T33" fmla="*/ 16 h 20"/>
                <a:gd name="T34" fmla="*/ 3 w 14"/>
                <a:gd name="T35" fmla="*/ 16 h 20"/>
                <a:gd name="T36" fmla="*/ 5 w 14"/>
                <a:gd name="T37" fmla="*/ 14 h 20"/>
                <a:gd name="T38" fmla="*/ 8 w 14"/>
                <a:gd name="T3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20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9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7"/>
                    <a:pt x="8" y="17"/>
                    <a:pt x="9" y="18"/>
                  </a:cubicBezTo>
                  <a:cubicBezTo>
                    <a:pt x="9" y="18"/>
                    <a:pt x="9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4" y="15"/>
                    <a:pt x="5" y="14"/>
                  </a:cubicBezTo>
                  <a:lnTo>
                    <a:pt x="8" y="4"/>
                  </a:ln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263">
              <a:extLst>
                <a:ext uri="{FF2B5EF4-FFF2-40B4-BE49-F238E27FC236}">
                  <a16:creationId xmlns:a16="http://schemas.microsoft.com/office/drawing/2014/main" id="{8DCD15C8-9FB2-8270-281C-52B46F7F5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676" y="1698626"/>
              <a:ext cx="485775" cy="236538"/>
            </a:xfrm>
            <a:custGeom>
              <a:avLst/>
              <a:gdLst>
                <a:gd name="T0" fmla="*/ 1 w 43"/>
                <a:gd name="T1" fmla="*/ 4 h 21"/>
                <a:gd name="T2" fmla="*/ 20 w 43"/>
                <a:gd name="T3" fmla="*/ 16 h 21"/>
                <a:gd name="T4" fmla="*/ 42 w 43"/>
                <a:gd name="T5" fmla="*/ 18 h 21"/>
                <a:gd name="T6" fmla="*/ 43 w 43"/>
                <a:gd name="T7" fmla="*/ 15 h 21"/>
                <a:gd name="T8" fmla="*/ 2 w 43"/>
                <a:gd name="T9" fmla="*/ 0 h 21"/>
                <a:gd name="T10" fmla="*/ 1 w 43"/>
                <a:gd name="T11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1">
                  <a:moveTo>
                    <a:pt x="1" y="4"/>
                  </a:moveTo>
                  <a:cubicBezTo>
                    <a:pt x="0" y="7"/>
                    <a:pt x="9" y="12"/>
                    <a:pt x="20" y="16"/>
                  </a:cubicBezTo>
                  <a:cubicBezTo>
                    <a:pt x="31" y="20"/>
                    <a:pt x="41" y="21"/>
                    <a:pt x="42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solidFill>
              <a:srgbClr val="E79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264">
              <a:extLst>
                <a:ext uri="{FF2B5EF4-FFF2-40B4-BE49-F238E27FC236}">
                  <a16:creationId xmlns:a16="http://schemas.microsoft.com/office/drawing/2014/main" id="{A5B2650D-FEA1-E765-8769-CE2AAF9260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27789" y="1743076"/>
              <a:ext cx="463550" cy="180975"/>
            </a:xfrm>
            <a:custGeom>
              <a:avLst/>
              <a:gdLst>
                <a:gd name="T0" fmla="*/ 31 w 41"/>
                <a:gd name="T1" fmla="*/ 14 h 16"/>
                <a:gd name="T2" fmla="*/ 33 w 41"/>
                <a:gd name="T3" fmla="*/ 14 h 16"/>
                <a:gd name="T4" fmla="*/ 33 w 41"/>
                <a:gd name="T5" fmla="*/ 14 h 16"/>
                <a:gd name="T6" fmla="*/ 32 w 41"/>
                <a:gd name="T7" fmla="*/ 14 h 16"/>
                <a:gd name="T8" fmla="*/ 32 w 41"/>
                <a:gd name="T9" fmla="*/ 14 h 16"/>
                <a:gd name="T10" fmla="*/ 33 w 41"/>
                <a:gd name="T11" fmla="*/ 15 h 16"/>
                <a:gd name="T12" fmla="*/ 32 w 41"/>
                <a:gd name="T13" fmla="*/ 13 h 16"/>
                <a:gd name="T14" fmla="*/ 29 w 41"/>
                <a:gd name="T15" fmla="*/ 12 h 16"/>
                <a:gd name="T16" fmla="*/ 29 w 41"/>
                <a:gd name="T17" fmla="*/ 13 h 16"/>
                <a:gd name="T18" fmla="*/ 29 w 41"/>
                <a:gd name="T19" fmla="*/ 13 h 16"/>
                <a:gd name="T20" fmla="*/ 30 w 41"/>
                <a:gd name="T21" fmla="*/ 13 h 16"/>
                <a:gd name="T22" fmla="*/ 30 w 41"/>
                <a:gd name="T23" fmla="*/ 12 h 16"/>
                <a:gd name="T24" fmla="*/ 31 w 41"/>
                <a:gd name="T25" fmla="*/ 14 h 16"/>
                <a:gd name="T26" fmla="*/ 31 w 41"/>
                <a:gd name="T27" fmla="*/ 13 h 16"/>
                <a:gd name="T28" fmla="*/ 30 w 41"/>
                <a:gd name="T29" fmla="*/ 13 h 16"/>
                <a:gd name="T30" fmla="*/ 30 w 41"/>
                <a:gd name="T31" fmla="*/ 13 h 16"/>
                <a:gd name="T32" fmla="*/ 31 w 41"/>
                <a:gd name="T33" fmla="*/ 13 h 16"/>
                <a:gd name="T34" fmla="*/ 31 w 41"/>
                <a:gd name="T35" fmla="*/ 13 h 16"/>
                <a:gd name="T36" fmla="*/ 31 w 41"/>
                <a:gd name="T37" fmla="*/ 13 h 16"/>
                <a:gd name="T38" fmla="*/ 31 w 41"/>
                <a:gd name="T39" fmla="*/ 13 h 16"/>
                <a:gd name="T40" fmla="*/ 31 w 41"/>
                <a:gd name="T41" fmla="*/ 12 h 16"/>
                <a:gd name="T42" fmla="*/ 32 w 41"/>
                <a:gd name="T43" fmla="*/ 12 h 16"/>
                <a:gd name="T44" fmla="*/ 32 w 41"/>
                <a:gd name="T45" fmla="*/ 12 h 16"/>
                <a:gd name="T46" fmla="*/ 38 w 41"/>
                <a:gd name="T47" fmla="*/ 12 h 16"/>
                <a:gd name="T48" fmla="*/ 38 w 41"/>
                <a:gd name="T49" fmla="*/ 16 h 16"/>
                <a:gd name="T50" fmla="*/ 36 w 41"/>
                <a:gd name="T51" fmla="*/ 12 h 16"/>
                <a:gd name="T52" fmla="*/ 36 w 41"/>
                <a:gd name="T53" fmla="*/ 16 h 16"/>
                <a:gd name="T54" fmla="*/ 34 w 41"/>
                <a:gd name="T55" fmla="*/ 13 h 16"/>
                <a:gd name="T56" fmla="*/ 34 w 41"/>
                <a:gd name="T57" fmla="*/ 13 h 16"/>
                <a:gd name="T58" fmla="*/ 34 w 41"/>
                <a:gd name="T59" fmla="*/ 13 h 16"/>
                <a:gd name="T60" fmla="*/ 34 w 41"/>
                <a:gd name="T61" fmla="*/ 13 h 16"/>
                <a:gd name="T62" fmla="*/ 34 w 41"/>
                <a:gd name="T63" fmla="*/ 14 h 16"/>
                <a:gd name="T64" fmla="*/ 34 w 41"/>
                <a:gd name="T65" fmla="*/ 14 h 16"/>
                <a:gd name="T66" fmla="*/ 34 w 41"/>
                <a:gd name="T67" fmla="*/ 16 h 16"/>
                <a:gd name="T68" fmla="*/ 32 w 41"/>
                <a:gd name="T69" fmla="*/ 12 h 16"/>
                <a:gd name="T70" fmla="*/ 32 w 41"/>
                <a:gd name="T71" fmla="*/ 12 h 16"/>
                <a:gd name="T72" fmla="*/ 33 w 41"/>
                <a:gd name="T73" fmla="*/ 13 h 16"/>
                <a:gd name="T74" fmla="*/ 32 w 41"/>
                <a:gd name="T75" fmla="*/ 13 h 16"/>
                <a:gd name="T76" fmla="*/ 32 w 41"/>
                <a:gd name="T77" fmla="*/ 13 h 16"/>
                <a:gd name="T78" fmla="*/ 32 w 41"/>
                <a:gd name="T79" fmla="*/ 13 h 16"/>
                <a:gd name="T80" fmla="*/ 32 w 41"/>
                <a:gd name="T81" fmla="*/ 13 h 16"/>
                <a:gd name="T82" fmla="*/ 33 w 41"/>
                <a:gd name="T83" fmla="*/ 13 h 16"/>
                <a:gd name="T84" fmla="*/ 33 w 41"/>
                <a:gd name="T85" fmla="*/ 13 h 16"/>
                <a:gd name="T86" fmla="*/ 33 w 41"/>
                <a:gd name="T87" fmla="*/ 13 h 16"/>
                <a:gd name="T88" fmla="*/ 41 w 41"/>
                <a:gd name="T89" fmla="*/ 11 h 16"/>
                <a:gd name="T90" fmla="*/ 40 w 41"/>
                <a:gd name="T91" fmla="*/ 12 h 16"/>
                <a:gd name="T92" fmla="*/ 40 w 41"/>
                <a:gd name="T93" fmla="*/ 15 h 16"/>
                <a:gd name="T94" fmla="*/ 0 w 41"/>
                <a:gd name="T95" fmla="*/ 0 h 16"/>
                <a:gd name="T96" fmla="*/ 9 w 41"/>
                <a:gd name="T97" fmla="*/ 6 h 16"/>
                <a:gd name="T98" fmla="*/ 8 w 41"/>
                <a:gd name="T99" fmla="*/ 6 h 16"/>
                <a:gd name="T100" fmla="*/ 9 w 41"/>
                <a:gd name="T101" fmla="*/ 6 h 16"/>
                <a:gd name="T102" fmla="*/ 10 w 41"/>
                <a:gd name="T103" fmla="*/ 7 h 16"/>
                <a:gd name="T104" fmla="*/ 10 w 41"/>
                <a:gd name="T105" fmla="*/ 6 h 16"/>
                <a:gd name="T106" fmla="*/ 11 w 41"/>
                <a:gd name="T107" fmla="*/ 7 h 16"/>
                <a:gd name="T108" fmla="*/ 11 w 41"/>
                <a:gd name="T109" fmla="*/ 7 h 16"/>
                <a:gd name="T110" fmla="*/ 12 w 41"/>
                <a:gd name="T111" fmla="*/ 7 h 16"/>
                <a:gd name="T112" fmla="*/ 10 w 41"/>
                <a:gd name="T113" fmla="*/ 6 h 16"/>
                <a:gd name="T114" fmla="*/ 9 w 41"/>
                <a:gd name="T115" fmla="*/ 6 h 16"/>
                <a:gd name="T116" fmla="*/ 9 w 41"/>
                <a:gd name="T117" fmla="*/ 6 h 16"/>
                <a:gd name="T118" fmla="*/ 0 w 41"/>
                <a:gd name="T1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" h="16">
                  <a:moveTo>
                    <a:pt x="31" y="14"/>
                  </a:move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moveTo>
                    <a:pt x="32" y="13"/>
                  </a:move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3" y="15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2" y="14"/>
                    <a:pt x="32" y="13"/>
                  </a:cubicBezTo>
                  <a:moveTo>
                    <a:pt x="32" y="13"/>
                  </a:move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moveTo>
                    <a:pt x="30" y="12"/>
                  </a:move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32" y="12"/>
                  </a:moveTo>
                  <a:cubicBezTo>
                    <a:pt x="31" y="12"/>
                    <a:pt x="31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1" y="13"/>
                  </a:cubicBezTo>
                  <a:cubicBezTo>
                    <a:pt x="31" y="13"/>
                    <a:pt x="31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3"/>
                    <a:pt x="31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2" y="1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36" y="12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6" y="16"/>
                    <a:pt x="36" y="16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6" y="12"/>
                  </a:cubicBezTo>
                  <a:moveTo>
                    <a:pt x="34" y="12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4" y="15"/>
                    <a:pt x="34" y="15"/>
                    <a:pt x="34" y="1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4" y="12"/>
                  </a:cubicBezTo>
                  <a:moveTo>
                    <a:pt x="34" y="12"/>
                  </a:moveTo>
                  <a:cubicBezTo>
                    <a:pt x="33" y="12"/>
                    <a:pt x="33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3" y="12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41" y="11"/>
                  </a:moveTo>
                  <a:cubicBezTo>
                    <a:pt x="41" y="11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1"/>
                    <a:pt x="41" y="11"/>
                    <a:pt x="41" y="1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2" y="4"/>
                    <a:pt x="5" y="6"/>
                  </a:cubicBezTo>
                  <a:cubicBezTo>
                    <a:pt x="6" y="6"/>
                    <a:pt x="7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1" y="7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5" y="3"/>
                    <a:pt x="2" y="1"/>
                    <a:pt x="0" y="0"/>
                  </a:cubicBezTo>
                </a:path>
              </a:pathLst>
            </a:custGeom>
            <a:solidFill>
              <a:srgbClr val="E38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265">
              <a:extLst>
                <a:ext uri="{FF2B5EF4-FFF2-40B4-BE49-F238E27FC236}">
                  <a16:creationId xmlns:a16="http://schemas.microsoft.com/office/drawing/2014/main" id="{6FD42ED3-6E0F-CC62-5B65-CB987D37B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9" y="1709738"/>
              <a:ext cx="23813" cy="57150"/>
            </a:xfrm>
            <a:custGeom>
              <a:avLst/>
              <a:gdLst>
                <a:gd name="T0" fmla="*/ 0 w 2"/>
                <a:gd name="T1" fmla="*/ 4 h 5"/>
                <a:gd name="T2" fmla="*/ 0 w 2"/>
                <a:gd name="T3" fmla="*/ 5 h 5"/>
                <a:gd name="T4" fmla="*/ 2 w 2"/>
                <a:gd name="T5" fmla="*/ 0 h 5"/>
                <a:gd name="T6" fmla="*/ 2 w 2"/>
                <a:gd name="T7" fmla="*/ 0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0" y="4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266">
              <a:extLst>
                <a:ext uri="{FF2B5EF4-FFF2-40B4-BE49-F238E27FC236}">
                  <a16:creationId xmlns:a16="http://schemas.microsoft.com/office/drawing/2014/main" id="{C2862FB6-15C3-0400-DA32-4DDDB929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489" y="1709738"/>
              <a:ext cx="33338" cy="68263"/>
            </a:xfrm>
            <a:custGeom>
              <a:avLst/>
              <a:gdLst>
                <a:gd name="T0" fmla="*/ 3 w 3"/>
                <a:gd name="T1" fmla="*/ 0 h 6"/>
                <a:gd name="T2" fmla="*/ 2 w 3"/>
                <a:gd name="T3" fmla="*/ 0 h 6"/>
                <a:gd name="T4" fmla="*/ 0 w 3"/>
                <a:gd name="T5" fmla="*/ 6 h 6"/>
                <a:gd name="T6" fmla="*/ 1 w 3"/>
                <a:gd name="T7" fmla="*/ 6 h 6"/>
                <a:gd name="T8" fmla="*/ 3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267">
              <a:extLst>
                <a:ext uri="{FF2B5EF4-FFF2-40B4-BE49-F238E27FC236}">
                  <a16:creationId xmlns:a16="http://schemas.microsoft.com/office/drawing/2014/main" id="{37DA7823-17D7-E259-B683-054F1E569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714" y="1720851"/>
              <a:ext cx="33338" cy="68263"/>
            </a:xfrm>
            <a:custGeom>
              <a:avLst/>
              <a:gdLst>
                <a:gd name="T0" fmla="*/ 3 w 3"/>
                <a:gd name="T1" fmla="*/ 0 h 6"/>
                <a:gd name="T2" fmla="*/ 2 w 3"/>
                <a:gd name="T3" fmla="*/ 0 h 6"/>
                <a:gd name="T4" fmla="*/ 0 w 3"/>
                <a:gd name="T5" fmla="*/ 6 h 6"/>
                <a:gd name="T6" fmla="*/ 0 w 3"/>
                <a:gd name="T7" fmla="*/ 6 h 6"/>
                <a:gd name="T8" fmla="*/ 3 w 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268">
              <a:extLst>
                <a:ext uri="{FF2B5EF4-FFF2-40B4-BE49-F238E27FC236}">
                  <a16:creationId xmlns:a16="http://schemas.microsoft.com/office/drawing/2014/main" id="{AB97E1F2-D993-FD9A-7EC3-037C4190E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6" y="1720851"/>
              <a:ext cx="33338" cy="79375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0 h 7"/>
                <a:gd name="T4" fmla="*/ 0 w 3"/>
                <a:gd name="T5" fmla="*/ 7 h 7"/>
                <a:gd name="T6" fmla="*/ 1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269">
              <a:extLst>
                <a:ext uri="{FF2B5EF4-FFF2-40B4-BE49-F238E27FC236}">
                  <a16:creationId xmlns:a16="http://schemas.microsoft.com/office/drawing/2014/main" id="{CE0AA4B0-E73C-3797-CA81-CAA9091E7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051" y="1731963"/>
              <a:ext cx="33338" cy="79375"/>
            </a:xfrm>
            <a:custGeom>
              <a:avLst/>
              <a:gdLst>
                <a:gd name="T0" fmla="*/ 3 w 3"/>
                <a:gd name="T1" fmla="*/ 0 h 7"/>
                <a:gd name="T2" fmla="*/ 2 w 3"/>
                <a:gd name="T3" fmla="*/ 0 h 7"/>
                <a:gd name="T4" fmla="*/ 0 w 3"/>
                <a:gd name="T5" fmla="*/ 7 h 7"/>
                <a:gd name="T6" fmla="*/ 0 w 3"/>
                <a:gd name="T7" fmla="*/ 7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270">
              <a:extLst>
                <a:ext uri="{FF2B5EF4-FFF2-40B4-BE49-F238E27FC236}">
                  <a16:creationId xmlns:a16="http://schemas.microsoft.com/office/drawing/2014/main" id="{F0F0257E-93A0-16E9-E139-C62D49017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1731963"/>
              <a:ext cx="46038" cy="90488"/>
            </a:xfrm>
            <a:custGeom>
              <a:avLst/>
              <a:gdLst>
                <a:gd name="T0" fmla="*/ 4 w 4"/>
                <a:gd name="T1" fmla="*/ 1 h 8"/>
                <a:gd name="T2" fmla="*/ 3 w 4"/>
                <a:gd name="T3" fmla="*/ 0 h 8"/>
                <a:gd name="T4" fmla="*/ 0 w 4"/>
                <a:gd name="T5" fmla="*/ 8 h 8"/>
                <a:gd name="T6" fmla="*/ 1 w 4"/>
                <a:gd name="T7" fmla="*/ 8 h 8"/>
                <a:gd name="T8" fmla="*/ 4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271">
              <a:extLst>
                <a:ext uri="{FF2B5EF4-FFF2-40B4-BE49-F238E27FC236}">
                  <a16:creationId xmlns:a16="http://schemas.microsoft.com/office/drawing/2014/main" id="{75282D8D-0B0F-FCC3-3259-9EFE3E45E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43076"/>
              <a:ext cx="34925" cy="90488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0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272">
              <a:extLst>
                <a:ext uri="{FF2B5EF4-FFF2-40B4-BE49-F238E27FC236}">
                  <a16:creationId xmlns:a16="http://schemas.microsoft.com/office/drawing/2014/main" id="{5AB8ABC4-92EC-8A63-4A75-994F6B77A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201" y="1755776"/>
              <a:ext cx="33338" cy="88900"/>
            </a:xfrm>
            <a:custGeom>
              <a:avLst/>
              <a:gdLst>
                <a:gd name="T0" fmla="*/ 3 w 3"/>
                <a:gd name="T1" fmla="*/ 0 h 8"/>
                <a:gd name="T2" fmla="*/ 2 w 3"/>
                <a:gd name="T3" fmla="*/ 0 h 8"/>
                <a:gd name="T4" fmla="*/ 0 w 3"/>
                <a:gd name="T5" fmla="*/ 8 h 8"/>
                <a:gd name="T6" fmla="*/ 0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273">
              <a:extLst>
                <a:ext uri="{FF2B5EF4-FFF2-40B4-BE49-F238E27FC236}">
                  <a16:creationId xmlns:a16="http://schemas.microsoft.com/office/drawing/2014/main" id="{FD33FE52-842E-E7EB-AAC5-3DA2588DF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4" y="1755776"/>
              <a:ext cx="44450" cy="100013"/>
            </a:xfrm>
            <a:custGeom>
              <a:avLst/>
              <a:gdLst>
                <a:gd name="T0" fmla="*/ 4 w 4"/>
                <a:gd name="T1" fmla="*/ 0 h 9"/>
                <a:gd name="T2" fmla="*/ 3 w 4"/>
                <a:gd name="T3" fmla="*/ 0 h 9"/>
                <a:gd name="T4" fmla="*/ 0 w 4"/>
                <a:gd name="T5" fmla="*/ 8 h 9"/>
                <a:gd name="T6" fmla="*/ 1 w 4"/>
                <a:gd name="T7" fmla="*/ 9 h 9"/>
                <a:gd name="T8" fmla="*/ 4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274">
              <a:extLst>
                <a:ext uri="{FF2B5EF4-FFF2-40B4-BE49-F238E27FC236}">
                  <a16:creationId xmlns:a16="http://schemas.microsoft.com/office/drawing/2014/main" id="{E3AA142C-32DE-5C90-7CB8-8D3396E27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9" y="1766888"/>
              <a:ext cx="33338" cy="88900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0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275">
              <a:extLst>
                <a:ext uri="{FF2B5EF4-FFF2-40B4-BE49-F238E27FC236}">
                  <a16:creationId xmlns:a16="http://schemas.microsoft.com/office/drawing/2014/main" id="{9CADBE69-EE4D-1194-E94A-A3DA338C8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4" y="1766888"/>
              <a:ext cx="33338" cy="101600"/>
            </a:xfrm>
            <a:custGeom>
              <a:avLst/>
              <a:gdLst>
                <a:gd name="T0" fmla="*/ 3 w 3"/>
                <a:gd name="T1" fmla="*/ 1 h 9"/>
                <a:gd name="T2" fmla="*/ 2 w 3"/>
                <a:gd name="T3" fmla="*/ 0 h 9"/>
                <a:gd name="T4" fmla="*/ 0 w 3"/>
                <a:gd name="T5" fmla="*/ 9 h 9"/>
                <a:gd name="T6" fmla="*/ 0 w 3"/>
                <a:gd name="T7" fmla="*/ 9 h 9"/>
                <a:gd name="T8" fmla="*/ 3 w 3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9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276">
              <a:extLst>
                <a:ext uri="{FF2B5EF4-FFF2-40B4-BE49-F238E27FC236}">
                  <a16:creationId xmlns:a16="http://schemas.microsoft.com/office/drawing/2014/main" id="{EF939F0F-0148-D253-3BC6-AA46747C9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1778001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277">
              <a:extLst>
                <a:ext uri="{FF2B5EF4-FFF2-40B4-BE49-F238E27FC236}">
                  <a16:creationId xmlns:a16="http://schemas.microsoft.com/office/drawing/2014/main" id="{4BF1D144-FB2C-917C-B2A6-A4C4AB352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1789113"/>
              <a:ext cx="34925" cy="90488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8 h 8"/>
                <a:gd name="T4" fmla="*/ 3 w 3"/>
                <a:gd name="T5" fmla="*/ 0 h 8"/>
                <a:gd name="T6" fmla="*/ 3 w 3"/>
                <a:gd name="T7" fmla="*/ 0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278">
              <a:extLst>
                <a:ext uri="{FF2B5EF4-FFF2-40B4-BE49-F238E27FC236}">
                  <a16:creationId xmlns:a16="http://schemas.microsoft.com/office/drawing/2014/main" id="{9DDC0A2F-3EFD-6DB5-C215-DA6298EB1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4" y="1789113"/>
              <a:ext cx="46038" cy="101600"/>
            </a:xfrm>
            <a:custGeom>
              <a:avLst/>
              <a:gdLst>
                <a:gd name="T0" fmla="*/ 4 w 4"/>
                <a:gd name="T1" fmla="*/ 0 h 9"/>
                <a:gd name="T2" fmla="*/ 3 w 4"/>
                <a:gd name="T3" fmla="*/ 0 h 9"/>
                <a:gd name="T4" fmla="*/ 0 w 4"/>
                <a:gd name="T5" fmla="*/ 8 h 9"/>
                <a:gd name="T6" fmla="*/ 1 w 4"/>
                <a:gd name="T7" fmla="*/ 9 h 9"/>
                <a:gd name="T8" fmla="*/ 4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279">
              <a:extLst>
                <a:ext uri="{FF2B5EF4-FFF2-40B4-BE49-F238E27FC236}">
                  <a16:creationId xmlns:a16="http://schemas.microsoft.com/office/drawing/2014/main" id="{F9375C0F-0188-63E2-E0EF-9E2795CFA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6" y="1800226"/>
              <a:ext cx="33338" cy="90488"/>
            </a:xfrm>
            <a:custGeom>
              <a:avLst/>
              <a:gdLst>
                <a:gd name="T0" fmla="*/ 3 w 3"/>
                <a:gd name="T1" fmla="*/ 0 h 8"/>
                <a:gd name="T2" fmla="*/ 3 w 3"/>
                <a:gd name="T3" fmla="*/ 0 h 8"/>
                <a:gd name="T4" fmla="*/ 0 w 3"/>
                <a:gd name="T5" fmla="*/ 8 h 8"/>
                <a:gd name="T6" fmla="*/ 1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280">
              <a:extLst>
                <a:ext uri="{FF2B5EF4-FFF2-40B4-BE49-F238E27FC236}">
                  <a16:creationId xmlns:a16="http://schemas.microsoft.com/office/drawing/2014/main" id="{B8D13348-ABF6-BD6B-8A67-2E25F209A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1800226"/>
              <a:ext cx="33338" cy="101600"/>
            </a:xfrm>
            <a:custGeom>
              <a:avLst/>
              <a:gdLst>
                <a:gd name="T0" fmla="*/ 3 w 3"/>
                <a:gd name="T1" fmla="*/ 0 h 9"/>
                <a:gd name="T2" fmla="*/ 3 w 3"/>
                <a:gd name="T3" fmla="*/ 0 h 9"/>
                <a:gd name="T4" fmla="*/ 0 w 3"/>
                <a:gd name="T5" fmla="*/ 8 h 9"/>
                <a:gd name="T6" fmla="*/ 0 w 3"/>
                <a:gd name="T7" fmla="*/ 9 h 9"/>
                <a:gd name="T8" fmla="*/ 3 w 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4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281">
              <a:extLst>
                <a:ext uri="{FF2B5EF4-FFF2-40B4-BE49-F238E27FC236}">
                  <a16:creationId xmlns:a16="http://schemas.microsoft.com/office/drawing/2014/main" id="{AA55CC73-8FBD-7E81-602F-1F47EC127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489" y="1676401"/>
              <a:ext cx="473075" cy="214313"/>
            </a:xfrm>
            <a:custGeom>
              <a:avLst/>
              <a:gdLst>
                <a:gd name="T0" fmla="*/ 41 w 42"/>
                <a:gd name="T1" fmla="*/ 17 h 19"/>
                <a:gd name="T2" fmla="*/ 19 w 42"/>
                <a:gd name="T3" fmla="*/ 14 h 19"/>
                <a:gd name="T4" fmla="*/ 0 w 42"/>
                <a:gd name="T5" fmla="*/ 3 h 19"/>
                <a:gd name="T6" fmla="*/ 22 w 42"/>
                <a:gd name="T7" fmla="*/ 5 h 19"/>
                <a:gd name="T8" fmla="*/ 41 w 42"/>
                <a:gd name="T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9">
                  <a:moveTo>
                    <a:pt x="41" y="17"/>
                  </a:moveTo>
                  <a:cubicBezTo>
                    <a:pt x="40" y="19"/>
                    <a:pt x="30" y="18"/>
                    <a:pt x="19" y="14"/>
                  </a:cubicBezTo>
                  <a:cubicBezTo>
                    <a:pt x="8" y="10"/>
                    <a:pt x="0" y="5"/>
                    <a:pt x="0" y="3"/>
                  </a:cubicBezTo>
                  <a:cubicBezTo>
                    <a:pt x="1" y="0"/>
                    <a:pt x="11" y="1"/>
                    <a:pt x="22" y="5"/>
                  </a:cubicBezTo>
                  <a:cubicBezTo>
                    <a:pt x="33" y="9"/>
                    <a:pt x="42" y="14"/>
                    <a:pt x="41" y="17"/>
                  </a:cubicBezTo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282">
              <a:extLst>
                <a:ext uri="{FF2B5EF4-FFF2-40B4-BE49-F238E27FC236}">
                  <a16:creationId xmlns:a16="http://schemas.microsoft.com/office/drawing/2014/main" id="{13560A01-7DBB-0CE4-A978-DC02F71D19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53214" y="1720851"/>
              <a:ext cx="249238" cy="147638"/>
            </a:xfrm>
            <a:custGeom>
              <a:avLst/>
              <a:gdLst>
                <a:gd name="T0" fmla="*/ 22 w 22"/>
                <a:gd name="T1" fmla="*/ 12 h 13"/>
                <a:gd name="T2" fmla="*/ 22 w 22"/>
                <a:gd name="T3" fmla="*/ 13 h 13"/>
                <a:gd name="T4" fmla="*/ 22 w 22"/>
                <a:gd name="T5" fmla="*/ 13 h 13"/>
                <a:gd name="T6" fmla="*/ 22 w 22"/>
                <a:gd name="T7" fmla="*/ 12 h 13"/>
                <a:gd name="T8" fmla="*/ 22 w 22"/>
                <a:gd name="T9" fmla="*/ 12 h 13"/>
                <a:gd name="T10" fmla="*/ 22 w 22"/>
                <a:gd name="T11" fmla="*/ 12 h 13"/>
                <a:gd name="T12" fmla="*/ 22 w 22"/>
                <a:gd name="T13" fmla="*/ 12 h 13"/>
                <a:gd name="T14" fmla="*/ 22 w 22"/>
                <a:gd name="T15" fmla="*/ 12 h 13"/>
                <a:gd name="T16" fmla="*/ 22 w 22"/>
                <a:gd name="T17" fmla="*/ 12 h 13"/>
                <a:gd name="T18" fmla="*/ 22 w 22"/>
                <a:gd name="T19" fmla="*/ 12 h 13"/>
                <a:gd name="T20" fmla="*/ 4 w 22"/>
                <a:gd name="T21" fmla="*/ 2 h 13"/>
                <a:gd name="T22" fmla="*/ 4 w 22"/>
                <a:gd name="T23" fmla="*/ 2 h 13"/>
                <a:gd name="T24" fmla="*/ 4 w 22"/>
                <a:gd name="T25" fmla="*/ 2 h 13"/>
                <a:gd name="T26" fmla="*/ 4 w 22"/>
                <a:gd name="T27" fmla="*/ 2 h 13"/>
                <a:gd name="T28" fmla="*/ 0 w 22"/>
                <a:gd name="T29" fmla="*/ 0 h 13"/>
                <a:gd name="T30" fmla="*/ 3 w 22"/>
                <a:gd name="T31" fmla="*/ 1 h 13"/>
                <a:gd name="T32" fmla="*/ 3 w 22"/>
                <a:gd name="T33" fmla="*/ 1 h 13"/>
                <a:gd name="T34" fmla="*/ 3 w 22"/>
                <a:gd name="T35" fmla="*/ 1 h 13"/>
                <a:gd name="T36" fmla="*/ 0 w 22"/>
                <a:gd name="T37" fmla="*/ 0 h 13"/>
                <a:gd name="T38" fmla="*/ 0 w 22"/>
                <a:gd name="T39" fmla="*/ 0 h 13"/>
                <a:gd name="T40" fmla="*/ 0 w 22"/>
                <a:gd name="T41" fmla="*/ 0 h 13"/>
                <a:gd name="T42" fmla="*/ 0 w 22"/>
                <a:gd name="T43" fmla="*/ 0 h 13"/>
                <a:gd name="T44" fmla="*/ 0 w 22"/>
                <a:gd name="T45" fmla="*/ 0 h 13"/>
                <a:gd name="T46" fmla="*/ 0 w 22"/>
                <a:gd name="T47" fmla="*/ 0 h 13"/>
                <a:gd name="T48" fmla="*/ 0 w 22"/>
                <a:gd name="T49" fmla="*/ 0 h 13"/>
                <a:gd name="T50" fmla="*/ 0 w 22"/>
                <a:gd name="T51" fmla="*/ 0 h 13"/>
                <a:gd name="T52" fmla="*/ 0 w 22"/>
                <a:gd name="T53" fmla="*/ 0 h 13"/>
                <a:gd name="T54" fmla="*/ 0 w 22"/>
                <a:gd name="T55" fmla="*/ 0 h 13"/>
                <a:gd name="T56" fmla="*/ 0 w 22"/>
                <a:gd name="T57" fmla="*/ 0 h 13"/>
                <a:gd name="T58" fmla="*/ 0 w 22"/>
                <a:gd name="T59" fmla="*/ 0 h 13"/>
                <a:gd name="T60" fmla="*/ 0 w 22"/>
                <a:gd name="T6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3">
                  <a:moveTo>
                    <a:pt x="22" y="12"/>
                  </a:moveTo>
                  <a:cubicBezTo>
                    <a:pt x="22" y="12"/>
                    <a:pt x="22" y="12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283">
              <a:extLst>
                <a:ext uri="{FF2B5EF4-FFF2-40B4-BE49-F238E27FC236}">
                  <a16:creationId xmlns:a16="http://schemas.microsoft.com/office/drawing/2014/main" id="{08E93728-E6A7-AED8-026D-233DE5000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6" y="1698626"/>
              <a:ext cx="327025" cy="180975"/>
            </a:xfrm>
            <a:custGeom>
              <a:avLst/>
              <a:gdLst>
                <a:gd name="T0" fmla="*/ 0 w 29"/>
                <a:gd name="T1" fmla="*/ 0 h 16"/>
                <a:gd name="T2" fmla="*/ 20 w 29"/>
                <a:gd name="T3" fmla="*/ 12 h 16"/>
                <a:gd name="T4" fmla="*/ 21 w 29"/>
                <a:gd name="T5" fmla="*/ 12 h 16"/>
                <a:gd name="T6" fmla="*/ 21 w 29"/>
                <a:gd name="T7" fmla="*/ 12 h 16"/>
                <a:gd name="T8" fmla="*/ 22 w 29"/>
                <a:gd name="T9" fmla="*/ 12 h 16"/>
                <a:gd name="T10" fmla="*/ 22 w 29"/>
                <a:gd name="T11" fmla="*/ 12 h 16"/>
                <a:gd name="T12" fmla="*/ 22 w 29"/>
                <a:gd name="T13" fmla="*/ 12 h 16"/>
                <a:gd name="T14" fmla="*/ 22 w 29"/>
                <a:gd name="T15" fmla="*/ 13 h 16"/>
                <a:gd name="T16" fmla="*/ 23 w 29"/>
                <a:gd name="T17" fmla="*/ 13 h 16"/>
                <a:gd name="T18" fmla="*/ 24 w 29"/>
                <a:gd name="T19" fmla="*/ 13 h 16"/>
                <a:gd name="T20" fmla="*/ 24 w 29"/>
                <a:gd name="T21" fmla="*/ 13 h 16"/>
                <a:gd name="T22" fmla="*/ 24 w 29"/>
                <a:gd name="T23" fmla="*/ 14 h 16"/>
                <a:gd name="T24" fmla="*/ 25 w 29"/>
                <a:gd name="T25" fmla="*/ 14 h 16"/>
                <a:gd name="T26" fmla="*/ 25 w 29"/>
                <a:gd name="T27" fmla="*/ 13 h 16"/>
                <a:gd name="T28" fmla="*/ 26 w 29"/>
                <a:gd name="T29" fmla="*/ 14 h 16"/>
                <a:gd name="T30" fmla="*/ 25 w 29"/>
                <a:gd name="T31" fmla="*/ 14 h 16"/>
                <a:gd name="T32" fmla="*/ 27 w 29"/>
                <a:gd name="T33" fmla="*/ 15 h 16"/>
                <a:gd name="T34" fmla="*/ 27 w 29"/>
                <a:gd name="T35" fmla="*/ 14 h 16"/>
                <a:gd name="T36" fmla="*/ 27 w 29"/>
                <a:gd name="T37" fmla="*/ 14 h 16"/>
                <a:gd name="T38" fmla="*/ 27 w 29"/>
                <a:gd name="T39" fmla="*/ 15 h 16"/>
                <a:gd name="T40" fmla="*/ 28 w 29"/>
                <a:gd name="T41" fmla="*/ 16 h 16"/>
                <a:gd name="T42" fmla="*/ 28 w 29"/>
                <a:gd name="T43" fmla="*/ 15 h 16"/>
                <a:gd name="T44" fmla="*/ 29 w 29"/>
                <a:gd name="T45" fmla="*/ 15 h 16"/>
                <a:gd name="T46" fmla="*/ 29 w 29"/>
                <a:gd name="T47" fmla="*/ 15 h 16"/>
                <a:gd name="T48" fmla="*/ 29 w 29"/>
                <a:gd name="T49" fmla="*/ 14 h 16"/>
                <a:gd name="T50" fmla="*/ 29 w 29"/>
                <a:gd name="T51" fmla="*/ 14 h 16"/>
                <a:gd name="T52" fmla="*/ 29 w 29"/>
                <a:gd name="T53" fmla="*/ 14 h 16"/>
                <a:gd name="T54" fmla="*/ 29 w 29"/>
                <a:gd name="T55" fmla="*/ 14 h 16"/>
                <a:gd name="T56" fmla="*/ 29 w 29"/>
                <a:gd name="T57" fmla="*/ 14 h 16"/>
                <a:gd name="T58" fmla="*/ 28 w 29"/>
                <a:gd name="T59" fmla="*/ 13 h 16"/>
                <a:gd name="T60" fmla="*/ 11 w 29"/>
                <a:gd name="T61" fmla="*/ 4 h 16"/>
                <a:gd name="T62" fmla="*/ 11 w 29"/>
                <a:gd name="T63" fmla="*/ 4 h 16"/>
                <a:gd name="T64" fmla="*/ 10 w 29"/>
                <a:gd name="T65" fmla="*/ 3 h 16"/>
                <a:gd name="T66" fmla="*/ 10 w 29"/>
                <a:gd name="T67" fmla="*/ 3 h 16"/>
                <a:gd name="T68" fmla="*/ 7 w 29"/>
                <a:gd name="T69" fmla="*/ 2 h 16"/>
                <a:gd name="T70" fmla="*/ 7 w 29"/>
                <a:gd name="T71" fmla="*/ 2 h 16"/>
                <a:gd name="T72" fmla="*/ 7 w 29"/>
                <a:gd name="T73" fmla="*/ 2 h 16"/>
                <a:gd name="T74" fmla="*/ 7 w 29"/>
                <a:gd name="T75" fmla="*/ 2 h 16"/>
                <a:gd name="T76" fmla="*/ 7 w 29"/>
                <a:gd name="T77" fmla="*/ 2 h 16"/>
                <a:gd name="T78" fmla="*/ 7 w 29"/>
                <a:gd name="T79" fmla="*/ 2 h 16"/>
                <a:gd name="T80" fmla="*/ 7 w 29"/>
                <a:gd name="T81" fmla="*/ 2 h 16"/>
                <a:gd name="T82" fmla="*/ 7 w 29"/>
                <a:gd name="T83" fmla="*/ 2 h 16"/>
                <a:gd name="T84" fmla="*/ 7 w 29"/>
                <a:gd name="T85" fmla="*/ 2 h 16"/>
                <a:gd name="T86" fmla="*/ 0 w 29"/>
                <a:gd name="T8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3"/>
                    <a:pt x="28" y="1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9D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284">
              <a:extLst>
                <a:ext uri="{FF2B5EF4-FFF2-40B4-BE49-F238E27FC236}">
                  <a16:creationId xmlns:a16="http://schemas.microsoft.com/office/drawing/2014/main" id="{09F49C3D-B36F-D3E2-C7A1-01630A332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9" y="1879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FB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285">
              <a:extLst>
                <a:ext uri="{FF2B5EF4-FFF2-40B4-BE49-F238E27FC236}">
                  <a16:creationId xmlns:a16="http://schemas.microsoft.com/office/drawing/2014/main" id="{11166A95-9646-7C65-A03E-DE9E238071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389" y="1698626"/>
              <a:ext cx="349250" cy="180975"/>
            </a:xfrm>
            <a:custGeom>
              <a:avLst/>
              <a:gdLst>
                <a:gd name="T0" fmla="*/ 31 w 31"/>
                <a:gd name="T1" fmla="*/ 16 h 16"/>
                <a:gd name="T2" fmla="*/ 31 w 31"/>
                <a:gd name="T3" fmla="*/ 16 h 16"/>
                <a:gd name="T4" fmla="*/ 31 w 31"/>
                <a:gd name="T5" fmla="*/ 16 h 16"/>
                <a:gd name="T6" fmla="*/ 31 w 31"/>
                <a:gd name="T7" fmla="*/ 16 h 16"/>
                <a:gd name="T8" fmla="*/ 31 w 31"/>
                <a:gd name="T9" fmla="*/ 16 h 16"/>
                <a:gd name="T10" fmla="*/ 29 w 31"/>
                <a:gd name="T11" fmla="*/ 15 h 16"/>
                <a:gd name="T12" fmla="*/ 29 w 31"/>
                <a:gd name="T13" fmla="*/ 16 h 16"/>
                <a:gd name="T14" fmla="*/ 30 w 31"/>
                <a:gd name="T15" fmla="*/ 16 h 16"/>
                <a:gd name="T16" fmla="*/ 30 w 31"/>
                <a:gd name="T17" fmla="*/ 16 h 16"/>
                <a:gd name="T18" fmla="*/ 30 w 31"/>
                <a:gd name="T19" fmla="*/ 15 h 16"/>
                <a:gd name="T20" fmla="*/ 29 w 31"/>
                <a:gd name="T21" fmla="*/ 15 h 16"/>
                <a:gd name="T22" fmla="*/ 28 w 31"/>
                <a:gd name="T23" fmla="*/ 14 h 16"/>
                <a:gd name="T24" fmla="*/ 27 w 31"/>
                <a:gd name="T25" fmla="*/ 15 h 16"/>
                <a:gd name="T26" fmla="*/ 29 w 31"/>
                <a:gd name="T27" fmla="*/ 15 h 16"/>
                <a:gd name="T28" fmla="*/ 29 w 31"/>
                <a:gd name="T29" fmla="*/ 15 h 16"/>
                <a:gd name="T30" fmla="*/ 28 w 31"/>
                <a:gd name="T31" fmla="*/ 14 h 16"/>
                <a:gd name="T32" fmla="*/ 26 w 31"/>
                <a:gd name="T33" fmla="*/ 13 h 16"/>
                <a:gd name="T34" fmla="*/ 26 w 31"/>
                <a:gd name="T35" fmla="*/ 14 h 16"/>
                <a:gd name="T36" fmla="*/ 27 w 31"/>
                <a:gd name="T37" fmla="*/ 14 h 16"/>
                <a:gd name="T38" fmla="*/ 27 w 31"/>
                <a:gd name="T39" fmla="*/ 14 h 16"/>
                <a:gd name="T40" fmla="*/ 26 w 31"/>
                <a:gd name="T41" fmla="*/ 13 h 16"/>
                <a:gd name="T42" fmla="*/ 25 w 31"/>
                <a:gd name="T43" fmla="*/ 12 h 16"/>
                <a:gd name="T44" fmla="*/ 24 w 31"/>
                <a:gd name="T45" fmla="*/ 13 h 16"/>
                <a:gd name="T46" fmla="*/ 25 w 31"/>
                <a:gd name="T47" fmla="*/ 14 h 16"/>
                <a:gd name="T48" fmla="*/ 26 w 31"/>
                <a:gd name="T49" fmla="*/ 13 h 16"/>
                <a:gd name="T50" fmla="*/ 25 w 31"/>
                <a:gd name="T51" fmla="*/ 12 h 16"/>
                <a:gd name="T52" fmla="*/ 23 w 31"/>
                <a:gd name="T53" fmla="*/ 11 h 16"/>
                <a:gd name="T54" fmla="*/ 23 w 31"/>
                <a:gd name="T55" fmla="*/ 12 h 16"/>
                <a:gd name="T56" fmla="*/ 24 w 31"/>
                <a:gd name="T57" fmla="*/ 13 h 16"/>
                <a:gd name="T58" fmla="*/ 24 w 31"/>
                <a:gd name="T59" fmla="*/ 12 h 16"/>
                <a:gd name="T60" fmla="*/ 23 w 31"/>
                <a:gd name="T61" fmla="*/ 11 h 16"/>
                <a:gd name="T62" fmla="*/ 0 w 31"/>
                <a:gd name="T63" fmla="*/ 0 h 16"/>
                <a:gd name="T64" fmla="*/ 19 w 31"/>
                <a:gd name="T65" fmla="*/ 10 h 16"/>
                <a:gd name="T66" fmla="*/ 19 w 31"/>
                <a:gd name="T67" fmla="*/ 10 h 16"/>
                <a:gd name="T68" fmla="*/ 20 w 31"/>
                <a:gd name="T69" fmla="*/ 10 h 16"/>
                <a:gd name="T70" fmla="*/ 20 w 31"/>
                <a:gd name="T71" fmla="*/ 10 h 16"/>
                <a:gd name="T72" fmla="*/ 21 w 31"/>
                <a:gd name="T73" fmla="*/ 11 h 16"/>
                <a:gd name="T74" fmla="*/ 21 w 31"/>
                <a:gd name="T75" fmla="*/ 10 h 16"/>
                <a:gd name="T76" fmla="*/ 21 w 31"/>
                <a:gd name="T77" fmla="*/ 11 h 16"/>
                <a:gd name="T78" fmla="*/ 21 w 31"/>
                <a:gd name="T79" fmla="*/ 11 h 16"/>
                <a:gd name="T80" fmla="*/ 22 w 31"/>
                <a:gd name="T81" fmla="*/ 12 h 16"/>
                <a:gd name="T82" fmla="*/ 23 w 31"/>
                <a:gd name="T83" fmla="*/ 11 h 16"/>
                <a:gd name="T84" fmla="*/ 2 w 31"/>
                <a:gd name="T85" fmla="*/ 0 h 16"/>
                <a:gd name="T86" fmla="*/ 0 w 31"/>
                <a:gd name="T8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" h="16">
                  <a:moveTo>
                    <a:pt x="31" y="16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moveTo>
                    <a:pt x="29" y="15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5"/>
                    <a:pt x="29" y="15"/>
                    <a:pt x="29" y="15"/>
                  </a:cubicBezTo>
                  <a:moveTo>
                    <a:pt x="28" y="14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6" y="13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3"/>
                    <a:pt x="26" y="13"/>
                    <a:pt x="26" y="13"/>
                  </a:cubicBezTo>
                  <a:moveTo>
                    <a:pt x="25" y="12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1"/>
                    <a:pt x="23" y="11"/>
                    <a:pt x="23" y="11"/>
                  </a:cubicBezTo>
                  <a:moveTo>
                    <a:pt x="0" y="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9D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286">
              <a:extLst>
                <a:ext uri="{FF2B5EF4-FFF2-40B4-BE49-F238E27FC236}">
                  <a16:creationId xmlns:a16="http://schemas.microsoft.com/office/drawing/2014/main" id="{8502E668-B77F-FB91-11E8-CABCE732C7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1601" y="1698626"/>
              <a:ext cx="439738" cy="169863"/>
            </a:xfrm>
            <a:custGeom>
              <a:avLst/>
              <a:gdLst>
                <a:gd name="T0" fmla="*/ 19 w 39"/>
                <a:gd name="T1" fmla="*/ 12 h 15"/>
                <a:gd name="T2" fmla="*/ 17 w 39"/>
                <a:gd name="T3" fmla="*/ 11 h 15"/>
                <a:gd name="T4" fmla="*/ 21 w 39"/>
                <a:gd name="T5" fmla="*/ 13 h 15"/>
                <a:gd name="T6" fmla="*/ 15 w 39"/>
                <a:gd name="T7" fmla="*/ 10 h 15"/>
                <a:gd name="T8" fmla="*/ 23 w 39"/>
                <a:gd name="T9" fmla="*/ 13 h 15"/>
                <a:gd name="T10" fmla="*/ 13 w 39"/>
                <a:gd name="T11" fmla="*/ 9 h 15"/>
                <a:gd name="T12" fmla="*/ 25 w 39"/>
                <a:gd name="T13" fmla="*/ 13 h 15"/>
                <a:gd name="T14" fmla="*/ 10 w 39"/>
                <a:gd name="T15" fmla="*/ 8 h 15"/>
                <a:gd name="T16" fmla="*/ 26 w 39"/>
                <a:gd name="T17" fmla="*/ 14 h 15"/>
                <a:gd name="T18" fmla="*/ 9 w 39"/>
                <a:gd name="T19" fmla="*/ 8 h 15"/>
                <a:gd name="T20" fmla="*/ 28 w 39"/>
                <a:gd name="T21" fmla="*/ 14 h 15"/>
                <a:gd name="T22" fmla="*/ 7 w 39"/>
                <a:gd name="T23" fmla="*/ 7 h 15"/>
                <a:gd name="T24" fmla="*/ 7 w 39"/>
                <a:gd name="T25" fmla="*/ 7 h 15"/>
                <a:gd name="T26" fmla="*/ 31 w 39"/>
                <a:gd name="T27" fmla="*/ 15 h 15"/>
                <a:gd name="T28" fmla="*/ 6 w 39"/>
                <a:gd name="T29" fmla="*/ 6 h 15"/>
                <a:gd name="T30" fmla="*/ 32 w 39"/>
                <a:gd name="T31" fmla="*/ 15 h 15"/>
                <a:gd name="T32" fmla="*/ 4 w 39"/>
                <a:gd name="T33" fmla="*/ 5 h 15"/>
                <a:gd name="T34" fmla="*/ 33 w 39"/>
                <a:gd name="T35" fmla="*/ 15 h 15"/>
                <a:gd name="T36" fmla="*/ 3 w 39"/>
                <a:gd name="T37" fmla="*/ 4 h 15"/>
                <a:gd name="T38" fmla="*/ 34 w 39"/>
                <a:gd name="T39" fmla="*/ 15 h 15"/>
                <a:gd name="T40" fmla="*/ 3 w 39"/>
                <a:gd name="T41" fmla="*/ 4 h 15"/>
                <a:gd name="T42" fmla="*/ 36 w 39"/>
                <a:gd name="T43" fmla="*/ 15 h 15"/>
                <a:gd name="T44" fmla="*/ 36 w 39"/>
                <a:gd name="T45" fmla="*/ 15 h 15"/>
                <a:gd name="T46" fmla="*/ 2 w 39"/>
                <a:gd name="T47" fmla="*/ 3 h 15"/>
                <a:gd name="T48" fmla="*/ 37 w 39"/>
                <a:gd name="T49" fmla="*/ 15 h 15"/>
                <a:gd name="T50" fmla="*/ 2 w 39"/>
                <a:gd name="T51" fmla="*/ 3 h 15"/>
                <a:gd name="T52" fmla="*/ 38 w 39"/>
                <a:gd name="T53" fmla="*/ 15 h 15"/>
                <a:gd name="T54" fmla="*/ 2 w 39"/>
                <a:gd name="T55" fmla="*/ 2 h 15"/>
                <a:gd name="T56" fmla="*/ 38 w 39"/>
                <a:gd name="T57" fmla="*/ 14 h 15"/>
                <a:gd name="T58" fmla="*/ 1 w 39"/>
                <a:gd name="T59" fmla="*/ 1 h 15"/>
                <a:gd name="T60" fmla="*/ 38 w 39"/>
                <a:gd name="T61" fmla="*/ 14 h 15"/>
                <a:gd name="T62" fmla="*/ 1 w 39"/>
                <a:gd name="T63" fmla="*/ 1 h 15"/>
                <a:gd name="T64" fmla="*/ 1 w 39"/>
                <a:gd name="T65" fmla="*/ 1 h 15"/>
                <a:gd name="T66" fmla="*/ 38 w 39"/>
                <a:gd name="T67" fmla="*/ 14 h 15"/>
                <a:gd name="T68" fmla="*/ 2 w 39"/>
                <a:gd name="T69" fmla="*/ 1 h 15"/>
                <a:gd name="T70" fmla="*/ 39 w 39"/>
                <a:gd name="T71" fmla="*/ 13 h 15"/>
                <a:gd name="T72" fmla="*/ 3 w 39"/>
                <a:gd name="T73" fmla="*/ 0 h 15"/>
                <a:gd name="T74" fmla="*/ 38 w 39"/>
                <a:gd name="T75" fmla="*/ 13 h 15"/>
                <a:gd name="T76" fmla="*/ 3 w 39"/>
                <a:gd name="T77" fmla="*/ 0 h 15"/>
                <a:gd name="T78" fmla="*/ 37 w 39"/>
                <a:gd name="T79" fmla="*/ 12 h 15"/>
                <a:gd name="T80" fmla="*/ 4 w 39"/>
                <a:gd name="T81" fmla="*/ 0 h 15"/>
                <a:gd name="T82" fmla="*/ 36 w 39"/>
                <a:gd name="T83" fmla="*/ 11 h 15"/>
                <a:gd name="T84" fmla="*/ 5 w 39"/>
                <a:gd name="T85" fmla="*/ 0 h 15"/>
                <a:gd name="T86" fmla="*/ 35 w 39"/>
                <a:gd name="T87" fmla="*/ 10 h 15"/>
                <a:gd name="T88" fmla="*/ 6 w 39"/>
                <a:gd name="T89" fmla="*/ 0 h 15"/>
                <a:gd name="T90" fmla="*/ 34 w 39"/>
                <a:gd name="T91" fmla="*/ 10 h 15"/>
                <a:gd name="T92" fmla="*/ 34 w 39"/>
                <a:gd name="T93" fmla="*/ 10 h 15"/>
                <a:gd name="T94" fmla="*/ 8 w 39"/>
                <a:gd name="T95" fmla="*/ 0 h 15"/>
                <a:gd name="T96" fmla="*/ 33 w 39"/>
                <a:gd name="T97" fmla="*/ 9 h 15"/>
                <a:gd name="T98" fmla="*/ 10 w 39"/>
                <a:gd name="T99" fmla="*/ 1 h 15"/>
                <a:gd name="T100" fmla="*/ 31 w 39"/>
                <a:gd name="T101" fmla="*/ 8 h 15"/>
                <a:gd name="T102" fmla="*/ 11 w 39"/>
                <a:gd name="T103" fmla="*/ 1 h 15"/>
                <a:gd name="T104" fmla="*/ 29 w 39"/>
                <a:gd name="T105" fmla="*/ 7 h 15"/>
                <a:gd name="T106" fmla="*/ 13 w 39"/>
                <a:gd name="T107" fmla="*/ 1 h 15"/>
                <a:gd name="T108" fmla="*/ 27 w 39"/>
                <a:gd name="T109" fmla="*/ 6 h 15"/>
                <a:gd name="T110" fmla="*/ 27 w 39"/>
                <a:gd name="T111" fmla="*/ 6 h 15"/>
                <a:gd name="T112" fmla="*/ 15 w 39"/>
                <a:gd name="T113" fmla="*/ 2 h 15"/>
                <a:gd name="T114" fmla="*/ 26 w 39"/>
                <a:gd name="T115" fmla="*/ 6 h 15"/>
                <a:gd name="T116" fmla="*/ 18 w 39"/>
                <a:gd name="T117" fmla="*/ 3 h 15"/>
                <a:gd name="T118" fmla="*/ 24 w 39"/>
                <a:gd name="T119" fmla="*/ 5 h 15"/>
                <a:gd name="T120" fmla="*/ 20 w 39"/>
                <a:gd name="T121" fmla="*/ 3 h 15"/>
                <a:gd name="T122" fmla="*/ 22 w 39"/>
                <a:gd name="T12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" h="15">
                  <a:moveTo>
                    <a:pt x="19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21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lose/>
                  <a:moveTo>
                    <a:pt x="23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13" y="10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25" y="14"/>
                  </a:moveTo>
                  <a:cubicBezTo>
                    <a:pt x="24" y="14"/>
                    <a:pt x="24" y="13"/>
                    <a:pt x="24" y="13"/>
                  </a:cubicBezTo>
                  <a:cubicBezTo>
                    <a:pt x="24" y="13"/>
                    <a:pt x="24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27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28" y="15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28" y="15"/>
                  </a:ln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lose/>
                  <a:moveTo>
                    <a:pt x="30" y="1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lnTo>
                    <a:pt x="30" y="15"/>
                  </a:ln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32" y="15"/>
                  </a:moveTo>
                  <a:cubicBezTo>
                    <a:pt x="32" y="15"/>
                    <a:pt x="32" y="15"/>
                    <a:pt x="31" y="15"/>
                  </a:cubicBezTo>
                  <a:cubicBezTo>
                    <a:pt x="31" y="15"/>
                    <a:pt x="31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5" y="5"/>
                  </a:move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lnTo>
                    <a:pt x="5" y="5"/>
                  </a:lnTo>
                  <a:close/>
                  <a:moveTo>
                    <a:pt x="3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3" y="15"/>
                    <a:pt x="33" y="15"/>
                  </a:cubicBezTo>
                  <a:close/>
                  <a:moveTo>
                    <a:pt x="4" y="5"/>
                  </a:moveTo>
                  <a:cubicBezTo>
                    <a:pt x="3" y="5"/>
                    <a:pt x="3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35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lose/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lose/>
                  <a:moveTo>
                    <a:pt x="36" y="15"/>
                  </a:moveTo>
                  <a:cubicBezTo>
                    <a:pt x="36" y="15"/>
                    <a:pt x="36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lose/>
                  <a:moveTo>
                    <a:pt x="2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37" y="15"/>
                  </a:move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  <a:moveTo>
                    <a:pt x="37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close/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lose/>
                  <a:moveTo>
                    <a:pt x="38" y="15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8" y="14"/>
                    <a:pt x="38" y="14"/>
                  </a:cubicBezTo>
                  <a:cubicBezTo>
                    <a:pt x="38" y="14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lose/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lose/>
                  <a:moveTo>
                    <a:pt x="38" y="14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8" y="14"/>
                    <a:pt x="38" y="14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  <a:moveTo>
                    <a:pt x="38" y="14"/>
                  </a:moveTo>
                  <a:cubicBezTo>
                    <a:pt x="38" y="14"/>
                    <a:pt x="38" y="14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8" y="14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lose/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8" y="13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0"/>
                    <a:pt x="2" y="0"/>
                  </a:cubicBezTo>
                  <a:close/>
                  <a:moveTo>
                    <a:pt x="38" y="13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lose/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37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7" y="11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7" y="12"/>
                    <a:pt x="37" y="12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36" y="11"/>
                  </a:move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6" y="11"/>
                  </a:cubicBezTo>
                  <a:close/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5" y="10"/>
                  </a:cubicBezTo>
                  <a:close/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lose/>
                  <a:moveTo>
                    <a:pt x="34" y="10"/>
                  </a:moveTo>
                  <a:cubicBezTo>
                    <a:pt x="34" y="10"/>
                    <a:pt x="34" y="10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33" y="9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lose/>
                  <a:moveTo>
                    <a:pt x="10" y="1"/>
                  </a:moveTo>
                  <a:cubicBezTo>
                    <a:pt x="10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lose/>
                  <a:moveTo>
                    <a:pt x="31" y="8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lnTo>
                    <a:pt x="11" y="1"/>
                  </a:lnTo>
                  <a:close/>
                  <a:moveTo>
                    <a:pt x="29" y="7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29" y="7"/>
                    <a:pt x="29" y="7"/>
                  </a:cubicBezTo>
                  <a:close/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lnTo>
                    <a:pt x="13" y="1"/>
                  </a:lnTo>
                  <a:close/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7" y="6"/>
                  </a:cubicBezTo>
                  <a:close/>
                  <a:moveTo>
                    <a:pt x="15" y="2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lose/>
                  <a:moveTo>
                    <a:pt x="26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6" y="6"/>
                    <a:pt x="26" y="6"/>
                    <a:pt x="26" y="5"/>
                  </a:cubicBezTo>
                  <a:close/>
                  <a:moveTo>
                    <a:pt x="17" y="3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2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lose/>
                  <a:moveTo>
                    <a:pt x="24" y="5"/>
                  </a:move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4"/>
                    <a:pt x="23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lose/>
                  <a:moveTo>
                    <a:pt x="19" y="3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lose/>
                  <a:moveTo>
                    <a:pt x="2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287">
              <a:extLst>
                <a:ext uri="{FF2B5EF4-FFF2-40B4-BE49-F238E27FC236}">
                  <a16:creationId xmlns:a16="http://schemas.microsoft.com/office/drawing/2014/main" id="{87C9500F-AE3D-A922-B930-E617B2167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6" y="1698626"/>
              <a:ext cx="393700" cy="169863"/>
            </a:xfrm>
            <a:custGeom>
              <a:avLst/>
              <a:gdLst>
                <a:gd name="T0" fmla="*/ 35 w 35"/>
                <a:gd name="T1" fmla="*/ 13 h 15"/>
                <a:gd name="T2" fmla="*/ 16 w 35"/>
                <a:gd name="T3" fmla="*/ 11 h 15"/>
                <a:gd name="T4" fmla="*/ 1 w 35"/>
                <a:gd name="T5" fmla="*/ 2 h 15"/>
                <a:gd name="T6" fmla="*/ 19 w 35"/>
                <a:gd name="T7" fmla="*/ 4 h 15"/>
                <a:gd name="T8" fmla="*/ 35 w 3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5">
                  <a:moveTo>
                    <a:pt x="35" y="13"/>
                  </a:moveTo>
                  <a:cubicBezTo>
                    <a:pt x="34" y="15"/>
                    <a:pt x="26" y="14"/>
                    <a:pt x="16" y="11"/>
                  </a:cubicBezTo>
                  <a:cubicBezTo>
                    <a:pt x="7" y="8"/>
                    <a:pt x="0" y="4"/>
                    <a:pt x="1" y="2"/>
                  </a:cubicBezTo>
                  <a:cubicBezTo>
                    <a:pt x="1" y="0"/>
                    <a:pt x="10" y="1"/>
                    <a:pt x="19" y="4"/>
                  </a:cubicBezTo>
                  <a:cubicBezTo>
                    <a:pt x="28" y="7"/>
                    <a:pt x="35" y="11"/>
                    <a:pt x="35" y="13"/>
                  </a:cubicBezTo>
                  <a:close/>
                </a:path>
              </a:pathLst>
            </a:custGeom>
            <a:solidFill>
              <a:srgbClr val="E88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288">
              <a:extLst>
                <a:ext uri="{FF2B5EF4-FFF2-40B4-BE49-F238E27FC236}">
                  <a16:creationId xmlns:a16="http://schemas.microsoft.com/office/drawing/2014/main" id="{2225606A-28D9-59A5-0352-F5BA6A014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939" y="1698626"/>
              <a:ext cx="382588" cy="157163"/>
            </a:xfrm>
            <a:custGeom>
              <a:avLst/>
              <a:gdLst>
                <a:gd name="T0" fmla="*/ 18 w 34"/>
                <a:gd name="T1" fmla="*/ 5 h 14"/>
                <a:gd name="T2" fmla="*/ 33 w 34"/>
                <a:gd name="T3" fmla="*/ 14 h 14"/>
                <a:gd name="T4" fmla="*/ 34 w 34"/>
                <a:gd name="T5" fmla="*/ 13 h 14"/>
                <a:gd name="T6" fmla="*/ 18 w 34"/>
                <a:gd name="T7" fmla="*/ 4 h 14"/>
                <a:gd name="T8" fmla="*/ 0 w 34"/>
                <a:gd name="T9" fmla="*/ 2 h 14"/>
                <a:gd name="T10" fmla="*/ 0 w 34"/>
                <a:gd name="T11" fmla="*/ 2 h 14"/>
                <a:gd name="T12" fmla="*/ 18 w 34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4">
                  <a:moveTo>
                    <a:pt x="18" y="5"/>
                  </a:moveTo>
                  <a:cubicBezTo>
                    <a:pt x="27" y="8"/>
                    <a:pt x="33" y="12"/>
                    <a:pt x="33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1"/>
                    <a:pt x="27" y="7"/>
                    <a:pt x="18" y="4"/>
                  </a:cubicBezTo>
                  <a:cubicBezTo>
                    <a:pt x="9" y="1"/>
                    <a:pt x="0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9" y="1"/>
                    <a:pt x="18" y="5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289">
              <a:extLst>
                <a:ext uri="{FF2B5EF4-FFF2-40B4-BE49-F238E27FC236}">
                  <a16:creationId xmlns:a16="http://schemas.microsoft.com/office/drawing/2014/main" id="{9F5784A5-3EBE-26DA-173A-368838A55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4" y="1811338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1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0 w 2"/>
                <a:gd name="T17" fmla="*/ 1 h 1"/>
                <a:gd name="T18" fmla="*/ 0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290">
              <a:extLst>
                <a:ext uri="{FF2B5EF4-FFF2-40B4-BE49-F238E27FC236}">
                  <a16:creationId xmlns:a16="http://schemas.microsoft.com/office/drawing/2014/main" id="{96AC1F1A-09D8-3746-DB8E-05E4D3E68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4" y="1811338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0 h 1"/>
                <a:gd name="T16" fmla="*/ 0 w 1"/>
                <a:gd name="T17" fmla="*/ 0 h 1"/>
                <a:gd name="T18" fmla="*/ 0 w 1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291">
              <a:extLst>
                <a:ext uri="{FF2B5EF4-FFF2-40B4-BE49-F238E27FC236}">
                  <a16:creationId xmlns:a16="http://schemas.microsoft.com/office/drawing/2014/main" id="{B07C242C-2337-D086-1360-DC4A9062E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1822451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0 w 1"/>
                <a:gd name="T19" fmla="*/ 0 h 1"/>
                <a:gd name="T20" fmla="*/ 0 w 1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92">
              <a:extLst>
                <a:ext uri="{FF2B5EF4-FFF2-40B4-BE49-F238E27FC236}">
                  <a16:creationId xmlns:a16="http://schemas.microsoft.com/office/drawing/2014/main" id="{474EF320-B96C-8E09-E985-8CEB393F9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1822451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0 w 1"/>
                <a:gd name="T9" fmla="*/ 0 w 1"/>
                <a:gd name="T10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93">
              <a:extLst>
                <a:ext uri="{FF2B5EF4-FFF2-40B4-BE49-F238E27FC236}">
                  <a16:creationId xmlns:a16="http://schemas.microsoft.com/office/drawing/2014/main" id="{D5E29FC9-08C4-CA55-65D6-FA02D8153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1822451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1 h 1"/>
                <a:gd name="T14" fmla="*/ 0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294">
              <a:extLst>
                <a:ext uri="{FF2B5EF4-FFF2-40B4-BE49-F238E27FC236}">
                  <a16:creationId xmlns:a16="http://schemas.microsoft.com/office/drawing/2014/main" id="{71DC5A06-7CA5-2932-3B37-FD46DF4E2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1822451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0 w 1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295">
              <a:extLst>
                <a:ext uri="{FF2B5EF4-FFF2-40B4-BE49-F238E27FC236}">
                  <a16:creationId xmlns:a16="http://schemas.microsoft.com/office/drawing/2014/main" id="{F1EEB9DC-FD72-614A-464C-329044F22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183356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0 h 1"/>
                <a:gd name="T14" fmla="*/ 0 w 2"/>
                <a:gd name="T15" fmla="*/ 0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296">
              <a:extLst>
                <a:ext uri="{FF2B5EF4-FFF2-40B4-BE49-F238E27FC236}">
                  <a16:creationId xmlns:a16="http://schemas.microsoft.com/office/drawing/2014/main" id="{140E2549-14EC-9E25-F8AF-D88238440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1833563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0 w 1"/>
                <a:gd name="T7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297">
              <a:extLst>
                <a:ext uri="{FF2B5EF4-FFF2-40B4-BE49-F238E27FC236}">
                  <a16:creationId xmlns:a16="http://schemas.microsoft.com/office/drawing/2014/main" id="{32E642DE-38A8-DC2A-5CE2-6A4DEE522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1833563"/>
              <a:ext cx="33338" cy="11113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1 w 3"/>
                <a:gd name="T5" fmla="*/ 0 h 1"/>
                <a:gd name="T6" fmla="*/ 3 w 3"/>
                <a:gd name="T7" fmla="*/ 1 h 1"/>
                <a:gd name="T8" fmla="*/ 3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1 w 3"/>
                <a:gd name="T15" fmla="*/ 1 h 1"/>
                <a:gd name="T16" fmla="*/ 0 w 3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298">
              <a:extLst>
                <a:ext uri="{FF2B5EF4-FFF2-40B4-BE49-F238E27FC236}">
                  <a16:creationId xmlns:a16="http://schemas.microsoft.com/office/drawing/2014/main" id="{0159555C-366B-7379-F93C-D6ED6B04F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1833563"/>
              <a:ext cx="111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1 w 1"/>
                <a:gd name="T4" fmla="*/ 1 w 1"/>
                <a:gd name="T5" fmla="*/ 1 w 1"/>
                <a:gd name="T6" fmla="*/ 1 w 1"/>
                <a:gd name="T7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299">
              <a:extLst>
                <a:ext uri="{FF2B5EF4-FFF2-40B4-BE49-F238E27FC236}">
                  <a16:creationId xmlns:a16="http://schemas.microsoft.com/office/drawing/2014/main" id="{1A9C92CD-FBD2-B8AA-34EB-0A692FFEB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4" y="1833563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1 w 2"/>
                <a:gd name="T7" fmla="*/ 1 h 1"/>
                <a:gd name="T8" fmla="*/ 1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0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300">
              <a:extLst>
                <a:ext uri="{FF2B5EF4-FFF2-40B4-BE49-F238E27FC236}">
                  <a16:creationId xmlns:a16="http://schemas.microsoft.com/office/drawing/2014/main" id="{893A7B79-EFCD-B4FB-D2A1-D4512D993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4" y="1833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301">
              <a:extLst>
                <a:ext uri="{FF2B5EF4-FFF2-40B4-BE49-F238E27FC236}">
                  <a16:creationId xmlns:a16="http://schemas.microsoft.com/office/drawing/2014/main" id="{1AF9F934-4025-9C2D-1F7B-31A679DC2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1844676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1 w 2"/>
                <a:gd name="T9" fmla="*/ 1 w 2"/>
                <a:gd name="T10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302">
              <a:extLst>
                <a:ext uri="{FF2B5EF4-FFF2-40B4-BE49-F238E27FC236}">
                  <a16:creationId xmlns:a16="http://schemas.microsoft.com/office/drawing/2014/main" id="{B0978B83-B4DA-27AE-6719-6818CD050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1833563"/>
              <a:ext cx="12700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0 w 1"/>
                <a:gd name="T19" fmla="*/ 0 h 1"/>
                <a:gd name="T20" fmla="*/ 0 w 1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303">
              <a:extLst>
                <a:ext uri="{FF2B5EF4-FFF2-40B4-BE49-F238E27FC236}">
                  <a16:creationId xmlns:a16="http://schemas.microsoft.com/office/drawing/2014/main" id="{DA1850EE-CCB8-CBE9-0B1A-5AEA2181E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1844676"/>
              <a:ext cx="33338" cy="0"/>
            </a:xfrm>
            <a:custGeom>
              <a:avLst/>
              <a:gdLst>
                <a:gd name="T0" fmla="*/ 0 w 3"/>
                <a:gd name="T1" fmla="*/ 0 w 3"/>
                <a:gd name="T2" fmla="*/ 1 w 3"/>
                <a:gd name="T3" fmla="*/ 1 w 3"/>
                <a:gd name="T4" fmla="*/ 2 w 3"/>
                <a:gd name="T5" fmla="*/ 3 w 3"/>
                <a:gd name="T6" fmla="*/ 2 w 3"/>
                <a:gd name="T7" fmla="*/ 2 w 3"/>
                <a:gd name="T8" fmla="*/ 1 w 3"/>
                <a:gd name="T9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304">
              <a:extLst>
                <a:ext uri="{FF2B5EF4-FFF2-40B4-BE49-F238E27FC236}">
                  <a16:creationId xmlns:a16="http://schemas.microsoft.com/office/drawing/2014/main" id="{2BAEB62D-D21A-7883-B577-79DC49F08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1833563"/>
              <a:ext cx="11113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305">
              <a:extLst>
                <a:ext uri="{FF2B5EF4-FFF2-40B4-BE49-F238E27FC236}">
                  <a16:creationId xmlns:a16="http://schemas.microsoft.com/office/drawing/2014/main" id="{CD5A32E9-7EBC-5F52-C81D-AC8B085BC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1844676"/>
              <a:ext cx="22225" cy="0"/>
            </a:xfrm>
            <a:custGeom>
              <a:avLst/>
              <a:gdLst>
                <a:gd name="T0" fmla="*/ 0 w 2"/>
                <a:gd name="T1" fmla="*/ 1 w 2"/>
                <a:gd name="T2" fmla="*/ 2 w 2"/>
                <a:gd name="T3" fmla="*/ 2 w 2"/>
                <a:gd name="T4" fmla="*/ 2 w 2"/>
                <a:gd name="T5" fmla="*/ 2 w 2"/>
                <a:gd name="T6" fmla="*/ 1 w 2"/>
                <a:gd name="T7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306">
              <a:extLst>
                <a:ext uri="{FF2B5EF4-FFF2-40B4-BE49-F238E27FC236}">
                  <a16:creationId xmlns:a16="http://schemas.microsoft.com/office/drawing/2014/main" id="{312451A5-ECC4-4B18-C07E-446D928A4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1833563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0 h 1"/>
                <a:gd name="T5" fmla="*/ 0 h 1"/>
                <a:gd name="T6" fmla="*/ 0 h 1"/>
                <a:gd name="T7" fmla="*/ 0 h 1"/>
                <a:gd name="T8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307">
              <a:extLst>
                <a:ext uri="{FF2B5EF4-FFF2-40B4-BE49-F238E27FC236}">
                  <a16:creationId xmlns:a16="http://schemas.microsoft.com/office/drawing/2014/main" id="{7FB610E0-DE9A-AB04-A8D8-55499D4A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1844676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2 w 2"/>
                <a:gd name="T4" fmla="*/ 2 w 2"/>
                <a:gd name="T5" fmla="*/ 2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308">
              <a:extLst>
                <a:ext uri="{FF2B5EF4-FFF2-40B4-BE49-F238E27FC236}">
                  <a16:creationId xmlns:a16="http://schemas.microsoft.com/office/drawing/2014/main" id="{75AE1153-979A-946E-39C4-851DEAFDA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183356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309">
              <a:extLst>
                <a:ext uri="{FF2B5EF4-FFF2-40B4-BE49-F238E27FC236}">
                  <a16:creationId xmlns:a16="http://schemas.microsoft.com/office/drawing/2014/main" id="{575A52B9-8379-E4D0-AD92-510ED036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1844676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1 w 2"/>
                <a:gd name="T4" fmla="*/ 2 w 2"/>
                <a:gd name="T5" fmla="*/ 2 w 2"/>
                <a:gd name="T6" fmla="*/ 1 w 2"/>
                <a:gd name="T7" fmla="*/ 1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310">
              <a:extLst>
                <a:ext uri="{FF2B5EF4-FFF2-40B4-BE49-F238E27FC236}">
                  <a16:creationId xmlns:a16="http://schemas.microsoft.com/office/drawing/2014/main" id="{4E6B5793-6A7A-AEEA-3F57-F112085AB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183356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311">
              <a:extLst>
                <a:ext uri="{FF2B5EF4-FFF2-40B4-BE49-F238E27FC236}">
                  <a16:creationId xmlns:a16="http://schemas.microsoft.com/office/drawing/2014/main" id="{A75461CA-8E53-3875-E4B3-FEE4958D5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183356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312">
              <a:extLst>
                <a:ext uri="{FF2B5EF4-FFF2-40B4-BE49-F238E27FC236}">
                  <a16:creationId xmlns:a16="http://schemas.microsoft.com/office/drawing/2014/main" id="{2E9D01C8-6C7D-1FC4-EBD8-D0394ADF1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1833563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1 w 1"/>
                <a:gd name="T4" fmla="*/ 0 w 1"/>
                <a:gd name="T5" fmla="*/ 0 w 1"/>
                <a:gd name="T6" fmla="*/ 0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313">
              <a:extLst>
                <a:ext uri="{FF2B5EF4-FFF2-40B4-BE49-F238E27FC236}">
                  <a16:creationId xmlns:a16="http://schemas.microsoft.com/office/drawing/2014/main" id="{970C2B71-A60F-AFE6-4DB3-109D71DCE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9" y="1811338"/>
              <a:ext cx="2222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1 w 2"/>
                <a:gd name="T4" fmla="*/ 0 w 2"/>
                <a:gd name="T5" fmla="*/ 1 w 2"/>
                <a:gd name="T6" fmla="*/ 1 w 2"/>
                <a:gd name="T7" fmla="*/ 2 w 2"/>
                <a:gd name="T8" fmla="*/ 2 w 2"/>
                <a:gd name="T9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314">
              <a:extLst>
                <a:ext uri="{FF2B5EF4-FFF2-40B4-BE49-F238E27FC236}">
                  <a16:creationId xmlns:a16="http://schemas.microsoft.com/office/drawing/2014/main" id="{637966F5-2B65-BD47-0217-4AB14701E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1800226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315">
              <a:extLst>
                <a:ext uri="{FF2B5EF4-FFF2-40B4-BE49-F238E27FC236}">
                  <a16:creationId xmlns:a16="http://schemas.microsoft.com/office/drawing/2014/main" id="{71B719B5-4B60-3C95-FEB9-BEB1AEFD6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1800226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0 h 1"/>
                <a:gd name="T18" fmla="*/ 1 w 2"/>
                <a:gd name="T19" fmla="*/ 1 h 1"/>
                <a:gd name="T20" fmla="*/ 2 w 2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316">
              <a:extLst>
                <a:ext uri="{FF2B5EF4-FFF2-40B4-BE49-F238E27FC236}">
                  <a16:creationId xmlns:a16="http://schemas.microsoft.com/office/drawing/2014/main" id="{053DA569-0F55-7EE6-CED4-47E7D679A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9" y="1800226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1 w 1"/>
                <a:gd name="T19" fmla="*/ 0 h 1"/>
                <a:gd name="T20" fmla="*/ 1 w 1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317">
              <a:extLst>
                <a:ext uri="{FF2B5EF4-FFF2-40B4-BE49-F238E27FC236}">
                  <a16:creationId xmlns:a16="http://schemas.microsoft.com/office/drawing/2014/main" id="{658F98F8-143B-B77E-A9F0-DAC79738C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1789113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318">
              <a:extLst>
                <a:ext uri="{FF2B5EF4-FFF2-40B4-BE49-F238E27FC236}">
                  <a16:creationId xmlns:a16="http://schemas.microsoft.com/office/drawing/2014/main" id="{1F5A2FF5-BF26-2DBB-D52A-4000ABDD1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4" y="178911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0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319">
              <a:extLst>
                <a:ext uri="{FF2B5EF4-FFF2-40B4-BE49-F238E27FC236}">
                  <a16:creationId xmlns:a16="http://schemas.microsoft.com/office/drawing/2014/main" id="{693749F8-F8D4-1B5A-9A2F-83F1BFE76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6" y="1789113"/>
              <a:ext cx="33338" cy="0"/>
            </a:xfrm>
            <a:custGeom>
              <a:avLst/>
              <a:gdLst>
                <a:gd name="T0" fmla="*/ 3 w 3"/>
                <a:gd name="T1" fmla="*/ 2 w 3"/>
                <a:gd name="T2" fmla="*/ 2 w 3"/>
                <a:gd name="T3" fmla="*/ 1 w 3"/>
                <a:gd name="T4" fmla="*/ 0 w 3"/>
                <a:gd name="T5" fmla="*/ 1 w 3"/>
                <a:gd name="T6" fmla="*/ 1 w 3"/>
                <a:gd name="T7" fmla="*/ 2 w 3"/>
                <a:gd name="T8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320">
              <a:extLst>
                <a:ext uri="{FF2B5EF4-FFF2-40B4-BE49-F238E27FC236}">
                  <a16:creationId xmlns:a16="http://schemas.microsoft.com/office/drawing/2014/main" id="{7E6DD9FD-F595-FD98-B635-B1F39B3A6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1789113"/>
              <a:ext cx="11113" cy="0"/>
            </a:xfrm>
            <a:custGeom>
              <a:avLst/>
              <a:gdLst>
                <a:gd name="T0" fmla="*/ 7 w 7"/>
                <a:gd name="T1" fmla="*/ 0 w 7"/>
                <a:gd name="T2" fmla="*/ 0 w 7"/>
                <a:gd name="T3" fmla="*/ 0 w 7"/>
                <a:gd name="T4" fmla="*/ 0 w 7"/>
                <a:gd name="T5" fmla="*/ 0 w 7"/>
                <a:gd name="T6" fmla="*/ 0 w 7"/>
                <a:gd name="T7" fmla="*/ 7 w 7"/>
                <a:gd name="T8" fmla="*/ 7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321">
              <a:extLst>
                <a:ext uri="{FF2B5EF4-FFF2-40B4-BE49-F238E27FC236}">
                  <a16:creationId xmlns:a16="http://schemas.microsoft.com/office/drawing/2014/main" id="{98EDD8E7-A160-4DEF-ACF0-CE834C41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4" y="1778001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322">
              <a:extLst>
                <a:ext uri="{FF2B5EF4-FFF2-40B4-BE49-F238E27FC236}">
                  <a16:creationId xmlns:a16="http://schemas.microsoft.com/office/drawing/2014/main" id="{12AEA605-8A39-FFD7-0281-E06B71E05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9" y="1778001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0 h 1"/>
                <a:gd name="T5" fmla="*/ 0 h 1"/>
                <a:gd name="T6" fmla="*/ 0 h 1"/>
                <a:gd name="T7" fmla="*/ 0 h 1"/>
                <a:gd name="T8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323">
              <a:extLst>
                <a:ext uri="{FF2B5EF4-FFF2-40B4-BE49-F238E27FC236}">
                  <a16:creationId xmlns:a16="http://schemas.microsoft.com/office/drawing/2014/main" id="{177FC4F7-2ACA-B417-DABE-F264D61FB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201" y="1766888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324">
              <a:extLst>
                <a:ext uri="{FF2B5EF4-FFF2-40B4-BE49-F238E27FC236}">
                  <a16:creationId xmlns:a16="http://schemas.microsoft.com/office/drawing/2014/main" id="{E8DF6037-4091-20DB-B3EA-9872B1619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6" y="1766888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0 h 1"/>
                <a:gd name="T6" fmla="*/ 0 h 1"/>
                <a:gd name="T7" fmla="*/ 1 h 1"/>
                <a:gd name="T8" fmla="*/ 1 h 1"/>
                <a:gd name="T9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325">
              <a:extLst>
                <a:ext uri="{FF2B5EF4-FFF2-40B4-BE49-F238E27FC236}">
                  <a16:creationId xmlns:a16="http://schemas.microsoft.com/office/drawing/2014/main" id="{F9BF1232-E773-9820-295C-D595D1EFA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01" y="1755776"/>
              <a:ext cx="23813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0 w 2"/>
                <a:gd name="T11" fmla="*/ 1 h 1"/>
                <a:gd name="T12" fmla="*/ 0 w 2"/>
                <a:gd name="T13" fmla="*/ 1 h 1"/>
                <a:gd name="T14" fmla="*/ 0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326">
              <a:extLst>
                <a:ext uri="{FF2B5EF4-FFF2-40B4-BE49-F238E27FC236}">
                  <a16:creationId xmlns:a16="http://schemas.microsoft.com/office/drawing/2014/main" id="{09EB6060-3608-3691-5A9D-11C5350F1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4" y="1766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327">
              <a:extLst>
                <a:ext uri="{FF2B5EF4-FFF2-40B4-BE49-F238E27FC236}">
                  <a16:creationId xmlns:a16="http://schemas.microsoft.com/office/drawing/2014/main" id="{7185654A-D84F-09FF-EB36-92FEFB4EF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55776"/>
              <a:ext cx="23813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0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328">
              <a:extLst>
                <a:ext uri="{FF2B5EF4-FFF2-40B4-BE49-F238E27FC236}">
                  <a16:creationId xmlns:a16="http://schemas.microsoft.com/office/drawing/2014/main" id="{F3AE0A44-E039-750C-586F-DF11F06FC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201" y="1755776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0 h 1"/>
                <a:gd name="T5" fmla="*/ 0 h 1"/>
                <a:gd name="T6" fmla="*/ 0 h 1"/>
                <a:gd name="T7" fmla="*/ 1 h 1"/>
                <a:gd name="T8" fmla="*/ 1 h 1"/>
                <a:gd name="T9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329">
              <a:extLst>
                <a:ext uri="{FF2B5EF4-FFF2-40B4-BE49-F238E27FC236}">
                  <a16:creationId xmlns:a16="http://schemas.microsoft.com/office/drawing/2014/main" id="{7F31CD55-07F2-D842-1A95-8567000C8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743076"/>
              <a:ext cx="22225" cy="12700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1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330">
              <a:extLst>
                <a:ext uri="{FF2B5EF4-FFF2-40B4-BE49-F238E27FC236}">
                  <a16:creationId xmlns:a16="http://schemas.microsoft.com/office/drawing/2014/main" id="{6A5D4509-DDF0-79CD-2555-DA96B0819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01" y="1755776"/>
              <a:ext cx="1270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331">
              <a:extLst>
                <a:ext uri="{FF2B5EF4-FFF2-40B4-BE49-F238E27FC236}">
                  <a16:creationId xmlns:a16="http://schemas.microsoft.com/office/drawing/2014/main" id="{864069E8-59B0-DA04-566B-25F9A18EA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1743076"/>
              <a:ext cx="2222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0 w 2"/>
                <a:gd name="T4" fmla="*/ 1 w 2"/>
                <a:gd name="T5" fmla="*/ 1 w 2"/>
                <a:gd name="T6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332">
              <a:extLst>
                <a:ext uri="{FF2B5EF4-FFF2-40B4-BE49-F238E27FC236}">
                  <a16:creationId xmlns:a16="http://schemas.microsoft.com/office/drawing/2014/main" id="{0E0BE50E-0364-53E4-FF96-81642DF15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43076"/>
              <a:ext cx="11113" cy="1270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333">
              <a:extLst>
                <a:ext uri="{FF2B5EF4-FFF2-40B4-BE49-F238E27FC236}">
                  <a16:creationId xmlns:a16="http://schemas.microsoft.com/office/drawing/2014/main" id="{FBAE6D8F-7D03-910F-78B8-AEED0F510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1731963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0 h 1"/>
                <a:gd name="T14" fmla="*/ 1 w 2"/>
                <a:gd name="T15" fmla="*/ 1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334">
              <a:extLst>
                <a:ext uri="{FF2B5EF4-FFF2-40B4-BE49-F238E27FC236}">
                  <a16:creationId xmlns:a16="http://schemas.microsoft.com/office/drawing/2014/main" id="{1EDB139B-279E-5AAE-5109-A8AA0283C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43076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335">
              <a:extLst>
                <a:ext uri="{FF2B5EF4-FFF2-40B4-BE49-F238E27FC236}">
                  <a16:creationId xmlns:a16="http://schemas.microsoft.com/office/drawing/2014/main" id="{603242B4-3A55-2D40-D15E-96A6C93A5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1731963"/>
              <a:ext cx="22225" cy="0"/>
            </a:xfrm>
            <a:custGeom>
              <a:avLst/>
              <a:gdLst>
                <a:gd name="T0" fmla="*/ 2 w 2"/>
                <a:gd name="T1" fmla="*/ 2 w 2"/>
                <a:gd name="T2" fmla="*/ 1 w 2"/>
                <a:gd name="T3" fmla="*/ 1 w 2"/>
                <a:gd name="T4" fmla="*/ 0 w 2"/>
                <a:gd name="T5" fmla="*/ 0 w 2"/>
                <a:gd name="T6" fmla="*/ 0 w 2"/>
                <a:gd name="T7" fmla="*/ 1 w 2"/>
                <a:gd name="T8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336">
              <a:extLst>
                <a:ext uri="{FF2B5EF4-FFF2-40B4-BE49-F238E27FC236}">
                  <a16:creationId xmlns:a16="http://schemas.microsoft.com/office/drawing/2014/main" id="{9F9377EC-12F1-391F-B268-0F1EA306B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319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0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337">
              <a:extLst>
                <a:ext uri="{FF2B5EF4-FFF2-40B4-BE49-F238E27FC236}">
                  <a16:creationId xmlns:a16="http://schemas.microsoft.com/office/drawing/2014/main" id="{7E164AB0-53FE-9E25-DD3F-37DB9E91A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4" y="1811338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1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0 w 2"/>
                <a:gd name="T17" fmla="*/ 1 h 1"/>
                <a:gd name="T18" fmla="*/ 0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338">
              <a:extLst>
                <a:ext uri="{FF2B5EF4-FFF2-40B4-BE49-F238E27FC236}">
                  <a16:creationId xmlns:a16="http://schemas.microsoft.com/office/drawing/2014/main" id="{2D7A0C44-E8DB-DFAA-5D69-06044F709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4" y="1811338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1 h 1"/>
                <a:gd name="T8" fmla="*/ 2 w 2"/>
                <a:gd name="T9" fmla="*/ 0 h 1"/>
                <a:gd name="T10" fmla="*/ 1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0 w 2"/>
                <a:gd name="T17" fmla="*/ 0 h 1"/>
                <a:gd name="T18" fmla="*/ 0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339">
              <a:extLst>
                <a:ext uri="{FF2B5EF4-FFF2-40B4-BE49-F238E27FC236}">
                  <a16:creationId xmlns:a16="http://schemas.microsoft.com/office/drawing/2014/main" id="{2718DB8B-0110-7ED0-0D36-7DFCAC813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1822451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  <a:gd name="T10" fmla="*/ 2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0 h 1"/>
                <a:gd name="T18" fmla="*/ 0 w 2"/>
                <a:gd name="T19" fmla="*/ 0 h 1"/>
                <a:gd name="T20" fmla="*/ 0 w 2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340">
              <a:extLst>
                <a:ext uri="{FF2B5EF4-FFF2-40B4-BE49-F238E27FC236}">
                  <a16:creationId xmlns:a16="http://schemas.microsoft.com/office/drawing/2014/main" id="{FB673205-B636-3909-CCE5-62C67B7B5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9" y="1822451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0 w 1"/>
                <a:gd name="T9" fmla="*/ 0 w 1"/>
                <a:gd name="T10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341">
              <a:extLst>
                <a:ext uri="{FF2B5EF4-FFF2-40B4-BE49-F238E27FC236}">
                  <a16:creationId xmlns:a16="http://schemas.microsoft.com/office/drawing/2014/main" id="{F905F30B-28A7-2515-1DC0-00C27E62A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1822451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1 h 1"/>
                <a:gd name="T14" fmla="*/ 0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342">
              <a:extLst>
                <a:ext uri="{FF2B5EF4-FFF2-40B4-BE49-F238E27FC236}">
                  <a16:creationId xmlns:a16="http://schemas.microsoft.com/office/drawing/2014/main" id="{48DAB085-DA46-A370-EB69-6314D22EC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1822451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1 w 2"/>
                <a:gd name="T4" fmla="*/ 1 w 2"/>
                <a:gd name="T5" fmla="*/ 1 w 2"/>
                <a:gd name="T6" fmla="*/ 1 w 2"/>
                <a:gd name="T7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343">
              <a:extLst>
                <a:ext uri="{FF2B5EF4-FFF2-40B4-BE49-F238E27FC236}">
                  <a16:creationId xmlns:a16="http://schemas.microsoft.com/office/drawing/2014/main" id="{1B539FF9-7F7E-2089-CA8D-865A1B40D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183356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0 h 1"/>
                <a:gd name="T14" fmla="*/ 0 w 2"/>
                <a:gd name="T15" fmla="*/ 0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344">
              <a:extLst>
                <a:ext uri="{FF2B5EF4-FFF2-40B4-BE49-F238E27FC236}">
                  <a16:creationId xmlns:a16="http://schemas.microsoft.com/office/drawing/2014/main" id="{EFC50355-305C-71F0-D158-8F77B09D4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1833563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0 w 1"/>
                <a:gd name="T7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345">
              <a:extLst>
                <a:ext uri="{FF2B5EF4-FFF2-40B4-BE49-F238E27FC236}">
                  <a16:creationId xmlns:a16="http://schemas.microsoft.com/office/drawing/2014/main" id="{8DDFD1B7-DD79-E0F8-7CF5-04E93BFB7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1833563"/>
              <a:ext cx="33338" cy="11113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1 w 3"/>
                <a:gd name="T5" fmla="*/ 0 h 1"/>
                <a:gd name="T6" fmla="*/ 3 w 3"/>
                <a:gd name="T7" fmla="*/ 1 h 1"/>
                <a:gd name="T8" fmla="*/ 3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1 w 3"/>
                <a:gd name="T15" fmla="*/ 0 h 1"/>
                <a:gd name="T16" fmla="*/ 0 w 3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346">
              <a:extLst>
                <a:ext uri="{FF2B5EF4-FFF2-40B4-BE49-F238E27FC236}">
                  <a16:creationId xmlns:a16="http://schemas.microsoft.com/office/drawing/2014/main" id="{538C69A0-9A7C-D794-2BA0-D899BCD54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1833563"/>
              <a:ext cx="111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1 w 1"/>
                <a:gd name="T4" fmla="*/ 1 w 1"/>
                <a:gd name="T5" fmla="*/ 1 w 1"/>
                <a:gd name="T6" fmla="*/ 1 w 1"/>
                <a:gd name="T7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Freeform 347">
              <a:extLst>
                <a:ext uri="{FF2B5EF4-FFF2-40B4-BE49-F238E27FC236}">
                  <a16:creationId xmlns:a16="http://schemas.microsoft.com/office/drawing/2014/main" id="{8C1F0682-A57A-3459-E27F-400202D25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4" y="1833563"/>
              <a:ext cx="23813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1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0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348">
              <a:extLst>
                <a:ext uri="{FF2B5EF4-FFF2-40B4-BE49-F238E27FC236}">
                  <a16:creationId xmlns:a16="http://schemas.microsoft.com/office/drawing/2014/main" id="{2CE5C835-CC0F-3C47-DE04-17016E4D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4" y="1833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349">
              <a:extLst>
                <a:ext uri="{FF2B5EF4-FFF2-40B4-BE49-F238E27FC236}">
                  <a16:creationId xmlns:a16="http://schemas.microsoft.com/office/drawing/2014/main" id="{2A654B51-52A0-F196-9E5B-7AFA72342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1844676"/>
              <a:ext cx="23813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1 w 2"/>
                <a:gd name="T9" fmla="*/ 1 w 2"/>
                <a:gd name="T10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350">
              <a:extLst>
                <a:ext uri="{FF2B5EF4-FFF2-40B4-BE49-F238E27FC236}">
                  <a16:creationId xmlns:a16="http://schemas.microsoft.com/office/drawing/2014/main" id="{21D675B8-88A5-ECA3-AD16-4F78C6AA7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1833563"/>
              <a:ext cx="12700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0 w 1"/>
                <a:gd name="T19" fmla="*/ 0 h 1"/>
                <a:gd name="T20" fmla="*/ 0 w 1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351">
              <a:extLst>
                <a:ext uri="{FF2B5EF4-FFF2-40B4-BE49-F238E27FC236}">
                  <a16:creationId xmlns:a16="http://schemas.microsoft.com/office/drawing/2014/main" id="{8E1F3A9A-AA89-F319-4635-A85050E8D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1844676"/>
              <a:ext cx="33338" cy="0"/>
            </a:xfrm>
            <a:custGeom>
              <a:avLst/>
              <a:gdLst>
                <a:gd name="T0" fmla="*/ 0 w 3"/>
                <a:gd name="T1" fmla="*/ 0 w 3"/>
                <a:gd name="T2" fmla="*/ 1 w 3"/>
                <a:gd name="T3" fmla="*/ 1 w 3"/>
                <a:gd name="T4" fmla="*/ 2 w 3"/>
                <a:gd name="T5" fmla="*/ 3 w 3"/>
                <a:gd name="T6" fmla="*/ 2 w 3"/>
                <a:gd name="T7" fmla="*/ 2 w 3"/>
                <a:gd name="T8" fmla="*/ 1 w 3"/>
                <a:gd name="T9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Freeform 352">
              <a:extLst>
                <a:ext uri="{FF2B5EF4-FFF2-40B4-BE49-F238E27FC236}">
                  <a16:creationId xmlns:a16="http://schemas.microsoft.com/office/drawing/2014/main" id="{A9561AC4-BD80-3EAB-1A26-7E3AE8A51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1833563"/>
              <a:ext cx="11113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0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353">
              <a:extLst>
                <a:ext uri="{FF2B5EF4-FFF2-40B4-BE49-F238E27FC236}">
                  <a16:creationId xmlns:a16="http://schemas.microsoft.com/office/drawing/2014/main" id="{DD10F98C-44DF-B275-6704-A4242E737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1844676"/>
              <a:ext cx="22225" cy="0"/>
            </a:xfrm>
            <a:custGeom>
              <a:avLst/>
              <a:gdLst>
                <a:gd name="T0" fmla="*/ 0 w 2"/>
                <a:gd name="T1" fmla="*/ 1 w 2"/>
                <a:gd name="T2" fmla="*/ 2 w 2"/>
                <a:gd name="T3" fmla="*/ 2 w 2"/>
                <a:gd name="T4" fmla="*/ 2 w 2"/>
                <a:gd name="T5" fmla="*/ 2 w 2"/>
                <a:gd name="T6" fmla="*/ 1 w 2"/>
                <a:gd name="T7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354">
              <a:extLst>
                <a:ext uri="{FF2B5EF4-FFF2-40B4-BE49-F238E27FC236}">
                  <a16:creationId xmlns:a16="http://schemas.microsoft.com/office/drawing/2014/main" id="{90A88A69-505A-7953-540E-B5DA69F13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1833563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0 h 1"/>
                <a:gd name="T5" fmla="*/ 0 h 1"/>
                <a:gd name="T6" fmla="*/ 0 h 1"/>
                <a:gd name="T7" fmla="*/ 0 h 1"/>
                <a:gd name="T8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355">
              <a:extLst>
                <a:ext uri="{FF2B5EF4-FFF2-40B4-BE49-F238E27FC236}">
                  <a16:creationId xmlns:a16="http://schemas.microsoft.com/office/drawing/2014/main" id="{D7ADE513-C209-8B6C-94FC-7C284B96C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1844676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1 w 2"/>
                <a:gd name="T3" fmla="*/ 2 w 2"/>
                <a:gd name="T4" fmla="*/ 2 w 2"/>
                <a:gd name="T5" fmla="*/ 2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356">
              <a:extLst>
                <a:ext uri="{FF2B5EF4-FFF2-40B4-BE49-F238E27FC236}">
                  <a16:creationId xmlns:a16="http://schemas.microsoft.com/office/drawing/2014/main" id="{A29155D8-DD31-9C89-8934-2E15667CB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9" y="183356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357">
              <a:extLst>
                <a:ext uri="{FF2B5EF4-FFF2-40B4-BE49-F238E27FC236}">
                  <a16:creationId xmlns:a16="http://schemas.microsoft.com/office/drawing/2014/main" id="{23F7660B-38A6-17B9-DA5E-414F34C93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1844676"/>
              <a:ext cx="2222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1 w 2"/>
                <a:gd name="T4" fmla="*/ 2 w 2"/>
                <a:gd name="T5" fmla="*/ 2 w 2"/>
                <a:gd name="T6" fmla="*/ 1 w 2"/>
                <a:gd name="T7" fmla="*/ 1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358">
              <a:extLst>
                <a:ext uri="{FF2B5EF4-FFF2-40B4-BE49-F238E27FC236}">
                  <a16:creationId xmlns:a16="http://schemas.microsoft.com/office/drawing/2014/main" id="{E7E34FAD-7D68-F984-AF06-F4B95BEC0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183356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359">
              <a:extLst>
                <a:ext uri="{FF2B5EF4-FFF2-40B4-BE49-F238E27FC236}">
                  <a16:creationId xmlns:a16="http://schemas.microsoft.com/office/drawing/2014/main" id="{C59B806E-3B17-FE42-2FBA-7249E2766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1833563"/>
              <a:ext cx="22225" cy="111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360">
              <a:extLst>
                <a:ext uri="{FF2B5EF4-FFF2-40B4-BE49-F238E27FC236}">
                  <a16:creationId xmlns:a16="http://schemas.microsoft.com/office/drawing/2014/main" id="{EBAD814B-56DD-F5CD-E9F8-24CC90715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1" y="182245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  <a:gd name="T10" fmla="*/ 0 w 1"/>
                <a:gd name="T11" fmla="*/ 1 h 1"/>
                <a:gd name="T12" fmla="*/ 0 w 1"/>
                <a:gd name="T13" fmla="*/ 1 h 1"/>
                <a:gd name="T14" fmla="*/ 1 w 1"/>
                <a:gd name="T15" fmla="*/ 1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361">
              <a:extLst>
                <a:ext uri="{FF2B5EF4-FFF2-40B4-BE49-F238E27FC236}">
                  <a16:creationId xmlns:a16="http://schemas.microsoft.com/office/drawing/2014/main" id="{F8194D71-7287-3680-B7E2-CC14BB295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1811338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0 w 1"/>
                <a:gd name="T5" fmla="*/ 0 w 1"/>
                <a:gd name="T6" fmla="*/ 0 w 1"/>
                <a:gd name="T7" fmla="*/ 1 w 1"/>
                <a:gd name="T8" fmla="*/ 1 w 1"/>
                <a:gd name="T9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362">
              <a:extLst>
                <a:ext uri="{FF2B5EF4-FFF2-40B4-BE49-F238E27FC236}">
                  <a16:creationId xmlns:a16="http://schemas.microsoft.com/office/drawing/2014/main" id="{424894C9-9B41-FEE8-8F74-DB058C583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1" y="1800226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363">
              <a:extLst>
                <a:ext uri="{FF2B5EF4-FFF2-40B4-BE49-F238E27FC236}">
                  <a16:creationId xmlns:a16="http://schemas.microsoft.com/office/drawing/2014/main" id="{FB0BB1BF-9DEF-618C-34E5-7F1C4D634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6" y="1800226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0 h 1"/>
                <a:gd name="T18" fmla="*/ 1 w 2"/>
                <a:gd name="T19" fmla="*/ 0 h 1"/>
                <a:gd name="T20" fmla="*/ 2 w 2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364">
              <a:extLst>
                <a:ext uri="{FF2B5EF4-FFF2-40B4-BE49-F238E27FC236}">
                  <a16:creationId xmlns:a16="http://schemas.microsoft.com/office/drawing/2014/main" id="{1FFEBD9B-96BC-D3DB-C1F4-CA5A3AF6E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9" y="1800226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  <a:gd name="T5" fmla="*/ 0 w 1"/>
                <a:gd name="T6" fmla="*/ 0 w 1"/>
                <a:gd name="T7" fmla="*/ 0 w 1"/>
                <a:gd name="T8" fmla="*/ 0 w 1"/>
                <a:gd name="T9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365">
              <a:extLst>
                <a:ext uri="{FF2B5EF4-FFF2-40B4-BE49-F238E27FC236}">
                  <a16:creationId xmlns:a16="http://schemas.microsoft.com/office/drawing/2014/main" id="{B7DC52C2-60E5-5CC5-AAD8-62B154D13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1789113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366">
              <a:extLst>
                <a:ext uri="{FF2B5EF4-FFF2-40B4-BE49-F238E27FC236}">
                  <a16:creationId xmlns:a16="http://schemas.microsoft.com/office/drawing/2014/main" id="{1E887561-A4F4-4A3B-EE8D-141BF30F2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4" y="178911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367">
              <a:extLst>
                <a:ext uri="{FF2B5EF4-FFF2-40B4-BE49-F238E27FC236}">
                  <a16:creationId xmlns:a16="http://schemas.microsoft.com/office/drawing/2014/main" id="{57F42E59-5121-5D01-5328-6D053E459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6" y="1789113"/>
              <a:ext cx="33338" cy="0"/>
            </a:xfrm>
            <a:custGeom>
              <a:avLst/>
              <a:gdLst>
                <a:gd name="T0" fmla="*/ 3 w 3"/>
                <a:gd name="T1" fmla="*/ 2 w 3"/>
                <a:gd name="T2" fmla="*/ 2 w 3"/>
                <a:gd name="T3" fmla="*/ 1 w 3"/>
                <a:gd name="T4" fmla="*/ 0 w 3"/>
                <a:gd name="T5" fmla="*/ 1 w 3"/>
                <a:gd name="T6" fmla="*/ 1 w 3"/>
                <a:gd name="T7" fmla="*/ 2 w 3"/>
                <a:gd name="T8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368">
              <a:extLst>
                <a:ext uri="{FF2B5EF4-FFF2-40B4-BE49-F238E27FC236}">
                  <a16:creationId xmlns:a16="http://schemas.microsoft.com/office/drawing/2014/main" id="{C5BE2BEF-2847-C913-6CF9-DC1F7B095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1" y="1789113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  <a:gd name="T5" fmla="*/ 0 w 1"/>
                <a:gd name="T6" fmla="*/ 1 w 1"/>
                <a:gd name="T7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369">
              <a:extLst>
                <a:ext uri="{FF2B5EF4-FFF2-40B4-BE49-F238E27FC236}">
                  <a16:creationId xmlns:a16="http://schemas.microsoft.com/office/drawing/2014/main" id="{B84A42D1-15E7-3F94-6068-9723D9EB0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4" y="1778001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370">
              <a:extLst>
                <a:ext uri="{FF2B5EF4-FFF2-40B4-BE49-F238E27FC236}">
                  <a16:creationId xmlns:a16="http://schemas.microsoft.com/office/drawing/2014/main" id="{DCEE0928-C8D5-542A-2E8C-60E1E3DF5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9" y="1778001"/>
              <a:ext cx="0" cy="1111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0 h 1"/>
                <a:gd name="T4" fmla="*/ 0 h 1"/>
                <a:gd name="T5" fmla="*/ 0 h 1"/>
                <a:gd name="T6" fmla="*/ 0 h 1"/>
                <a:gd name="T7" fmla="*/ 0 h 1"/>
                <a:gd name="T8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Freeform 371">
              <a:extLst>
                <a:ext uri="{FF2B5EF4-FFF2-40B4-BE49-F238E27FC236}">
                  <a16:creationId xmlns:a16="http://schemas.microsoft.com/office/drawing/2014/main" id="{4651D522-5950-F87B-2026-4C31C430A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201" y="1766888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1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Freeform 372">
              <a:extLst>
                <a:ext uri="{FF2B5EF4-FFF2-40B4-BE49-F238E27FC236}">
                  <a16:creationId xmlns:a16="http://schemas.microsoft.com/office/drawing/2014/main" id="{A27D8957-273C-2886-CF1D-193FF46D9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6" y="1766888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0 h 1"/>
                <a:gd name="T5" fmla="*/ 0 h 1"/>
                <a:gd name="T6" fmla="*/ 0 h 1"/>
                <a:gd name="T7" fmla="*/ 1 h 1"/>
                <a:gd name="T8" fmla="*/ 1 h 1"/>
                <a:gd name="T9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373">
              <a:extLst>
                <a:ext uri="{FF2B5EF4-FFF2-40B4-BE49-F238E27FC236}">
                  <a16:creationId xmlns:a16="http://schemas.microsoft.com/office/drawing/2014/main" id="{3F9C7AA9-2513-0E44-E5A5-EEC3F6971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01" y="1755776"/>
              <a:ext cx="23813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1 h 1"/>
                <a:gd name="T14" fmla="*/ 0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374">
              <a:extLst>
                <a:ext uri="{FF2B5EF4-FFF2-40B4-BE49-F238E27FC236}">
                  <a16:creationId xmlns:a16="http://schemas.microsoft.com/office/drawing/2014/main" id="{D511BD09-EDE4-911B-6D00-545FC6902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4" y="1766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375">
              <a:extLst>
                <a:ext uri="{FF2B5EF4-FFF2-40B4-BE49-F238E27FC236}">
                  <a16:creationId xmlns:a16="http://schemas.microsoft.com/office/drawing/2014/main" id="{3B5D4FB4-63B4-8F9F-B11C-EF64C0CF3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55776"/>
              <a:ext cx="23813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1 w 2"/>
                <a:gd name="T17" fmla="*/ 0 h 1"/>
                <a:gd name="T18" fmla="*/ 2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376">
              <a:extLst>
                <a:ext uri="{FF2B5EF4-FFF2-40B4-BE49-F238E27FC236}">
                  <a16:creationId xmlns:a16="http://schemas.microsoft.com/office/drawing/2014/main" id="{140BB7CC-0565-59B6-F8A9-8E9442811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201" y="1755776"/>
              <a:ext cx="0" cy="111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0 h 1"/>
                <a:gd name="T5" fmla="*/ 0 h 1"/>
                <a:gd name="T6" fmla="*/ 0 h 1"/>
                <a:gd name="T7" fmla="*/ 0 h 1"/>
                <a:gd name="T8" fmla="*/ 1 h 1"/>
                <a:gd name="T9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377">
              <a:extLst>
                <a:ext uri="{FF2B5EF4-FFF2-40B4-BE49-F238E27FC236}">
                  <a16:creationId xmlns:a16="http://schemas.microsoft.com/office/drawing/2014/main" id="{B0816600-B097-D3D0-6D11-0F8D66C13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743076"/>
              <a:ext cx="22225" cy="12700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1 h 1"/>
                <a:gd name="T4" fmla="*/ 1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Freeform 378">
              <a:extLst>
                <a:ext uri="{FF2B5EF4-FFF2-40B4-BE49-F238E27FC236}">
                  <a16:creationId xmlns:a16="http://schemas.microsoft.com/office/drawing/2014/main" id="{69389077-73CB-A3E9-EA63-5900A1BA8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01" y="1755776"/>
              <a:ext cx="1270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379">
              <a:extLst>
                <a:ext uri="{FF2B5EF4-FFF2-40B4-BE49-F238E27FC236}">
                  <a16:creationId xmlns:a16="http://schemas.microsoft.com/office/drawing/2014/main" id="{E15A1ADD-4BF4-30E5-15AD-EBC0EB9E4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173196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  <a:gd name="T10" fmla="*/ 0 w 1"/>
                <a:gd name="T11" fmla="*/ 1 h 1"/>
                <a:gd name="T12" fmla="*/ 1 w 1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Freeform 380">
              <a:extLst>
                <a:ext uri="{FF2B5EF4-FFF2-40B4-BE49-F238E27FC236}">
                  <a16:creationId xmlns:a16="http://schemas.microsoft.com/office/drawing/2014/main" id="{8E4BF239-0E0A-F747-81EB-C3E5E73DD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43076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381">
              <a:extLst>
                <a:ext uri="{FF2B5EF4-FFF2-40B4-BE49-F238E27FC236}">
                  <a16:creationId xmlns:a16="http://schemas.microsoft.com/office/drawing/2014/main" id="{21024D7A-A4B5-0E49-5944-0F980D08F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1731963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1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1 w 2"/>
                <a:gd name="T13" fmla="*/ 0 h 1"/>
                <a:gd name="T14" fmla="*/ 1 w 2"/>
                <a:gd name="T15" fmla="*/ 0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382">
              <a:extLst>
                <a:ext uri="{FF2B5EF4-FFF2-40B4-BE49-F238E27FC236}">
                  <a16:creationId xmlns:a16="http://schemas.microsoft.com/office/drawing/2014/main" id="{6E0FA990-55D0-70BB-6021-1D6FCDA26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43076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Freeform 383">
              <a:extLst>
                <a:ext uri="{FF2B5EF4-FFF2-40B4-BE49-F238E27FC236}">
                  <a16:creationId xmlns:a16="http://schemas.microsoft.com/office/drawing/2014/main" id="{7AA8AE4F-F0D4-E055-2F72-A0D224570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1720851"/>
              <a:ext cx="22225" cy="111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0 w 2"/>
                <a:gd name="T11" fmla="*/ 1 h 1"/>
                <a:gd name="T12" fmla="*/ 0 w 2"/>
                <a:gd name="T13" fmla="*/ 1 h 1"/>
                <a:gd name="T14" fmla="*/ 1 w 2"/>
                <a:gd name="T15" fmla="*/ 1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Freeform 384">
              <a:extLst>
                <a:ext uri="{FF2B5EF4-FFF2-40B4-BE49-F238E27FC236}">
                  <a16:creationId xmlns:a16="http://schemas.microsoft.com/office/drawing/2014/main" id="{31C7B44C-AE4C-0611-E09D-A6DAB2F1B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389" y="1731963"/>
              <a:ext cx="11113" cy="111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0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385">
              <a:extLst>
                <a:ext uri="{FF2B5EF4-FFF2-40B4-BE49-F238E27FC236}">
                  <a16:creationId xmlns:a16="http://schemas.microsoft.com/office/drawing/2014/main" id="{DDCC05BC-881D-7D91-29C8-0FF724904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4" y="1743076"/>
              <a:ext cx="112713" cy="79375"/>
            </a:xfrm>
            <a:custGeom>
              <a:avLst/>
              <a:gdLst>
                <a:gd name="T0" fmla="*/ 4 w 10"/>
                <a:gd name="T1" fmla="*/ 2 h 7"/>
                <a:gd name="T2" fmla="*/ 4 w 10"/>
                <a:gd name="T3" fmla="*/ 2 h 7"/>
                <a:gd name="T4" fmla="*/ 4 w 10"/>
                <a:gd name="T5" fmla="*/ 2 h 7"/>
                <a:gd name="T6" fmla="*/ 3 w 10"/>
                <a:gd name="T7" fmla="*/ 1 h 7"/>
                <a:gd name="T8" fmla="*/ 1 w 10"/>
                <a:gd name="T9" fmla="*/ 1 h 7"/>
                <a:gd name="T10" fmla="*/ 1 w 10"/>
                <a:gd name="T11" fmla="*/ 0 h 7"/>
                <a:gd name="T12" fmla="*/ 5 w 10"/>
                <a:gd name="T13" fmla="*/ 1 h 7"/>
                <a:gd name="T14" fmla="*/ 7 w 10"/>
                <a:gd name="T15" fmla="*/ 2 h 7"/>
                <a:gd name="T16" fmla="*/ 8 w 10"/>
                <a:gd name="T17" fmla="*/ 2 h 7"/>
                <a:gd name="T18" fmla="*/ 7 w 10"/>
                <a:gd name="T19" fmla="*/ 5 h 7"/>
                <a:gd name="T20" fmla="*/ 8 w 10"/>
                <a:gd name="T21" fmla="*/ 6 h 7"/>
                <a:gd name="T22" fmla="*/ 9 w 10"/>
                <a:gd name="T23" fmla="*/ 7 h 7"/>
                <a:gd name="T24" fmla="*/ 10 w 10"/>
                <a:gd name="T25" fmla="*/ 7 h 7"/>
                <a:gd name="T26" fmla="*/ 10 w 10"/>
                <a:gd name="T27" fmla="*/ 7 h 7"/>
                <a:gd name="T28" fmla="*/ 0 w 10"/>
                <a:gd name="T29" fmla="*/ 4 h 7"/>
                <a:gd name="T30" fmla="*/ 0 w 10"/>
                <a:gd name="T31" fmla="*/ 3 h 7"/>
                <a:gd name="T32" fmla="*/ 1 w 10"/>
                <a:gd name="T33" fmla="*/ 4 h 7"/>
                <a:gd name="T34" fmla="*/ 3 w 10"/>
                <a:gd name="T35" fmla="*/ 4 h 7"/>
                <a:gd name="T36" fmla="*/ 4 w 10"/>
                <a:gd name="T37" fmla="*/ 4 h 7"/>
                <a:gd name="T38" fmla="*/ 4 w 10"/>
                <a:gd name="T3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7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6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D85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386">
              <a:extLst>
                <a:ext uri="{FF2B5EF4-FFF2-40B4-BE49-F238E27FC236}">
                  <a16:creationId xmlns:a16="http://schemas.microsoft.com/office/drawing/2014/main" id="{60336115-AA2A-2F9C-E0FB-C227CFF8C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4" y="1743076"/>
              <a:ext cx="112713" cy="79375"/>
            </a:xfrm>
            <a:custGeom>
              <a:avLst/>
              <a:gdLst>
                <a:gd name="T0" fmla="*/ 4 w 10"/>
                <a:gd name="T1" fmla="*/ 2 h 7"/>
                <a:gd name="T2" fmla="*/ 4 w 10"/>
                <a:gd name="T3" fmla="*/ 2 h 7"/>
                <a:gd name="T4" fmla="*/ 4 w 10"/>
                <a:gd name="T5" fmla="*/ 1 h 7"/>
                <a:gd name="T6" fmla="*/ 3 w 10"/>
                <a:gd name="T7" fmla="*/ 1 h 7"/>
                <a:gd name="T8" fmla="*/ 1 w 10"/>
                <a:gd name="T9" fmla="*/ 0 h 7"/>
                <a:gd name="T10" fmla="*/ 1 w 10"/>
                <a:gd name="T11" fmla="*/ 0 h 7"/>
                <a:gd name="T12" fmla="*/ 5 w 10"/>
                <a:gd name="T13" fmla="*/ 1 h 7"/>
                <a:gd name="T14" fmla="*/ 7 w 10"/>
                <a:gd name="T15" fmla="*/ 2 h 7"/>
                <a:gd name="T16" fmla="*/ 8 w 10"/>
                <a:gd name="T17" fmla="*/ 2 h 7"/>
                <a:gd name="T18" fmla="*/ 7 w 10"/>
                <a:gd name="T19" fmla="*/ 5 h 7"/>
                <a:gd name="T20" fmla="*/ 8 w 10"/>
                <a:gd name="T21" fmla="*/ 6 h 7"/>
                <a:gd name="T22" fmla="*/ 9 w 10"/>
                <a:gd name="T23" fmla="*/ 6 h 7"/>
                <a:gd name="T24" fmla="*/ 10 w 10"/>
                <a:gd name="T25" fmla="*/ 7 h 7"/>
                <a:gd name="T26" fmla="*/ 10 w 10"/>
                <a:gd name="T27" fmla="*/ 7 h 7"/>
                <a:gd name="T28" fmla="*/ 0 w 10"/>
                <a:gd name="T29" fmla="*/ 3 h 7"/>
                <a:gd name="T30" fmla="*/ 0 w 10"/>
                <a:gd name="T31" fmla="*/ 3 h 7"/>
                <a:gd name="T32" fmla="*/ 1 w 10"/>
                <a:gd name="T33" fmla="*/ 3 h 7"/>
                <a:gd name="T34" fmla="*/ 3 w 10"/>
                <a:gd name="T35" fmla="*/ 4 h 7"/>
                <a:gd name="T36" fmla="*/ 4 w 10"/>
                <a:gd name="T37" fmla="*/ 4 h 7"/>
                <a:gd name="T38" fmla="*/ 4 w 10"/>
                <a:gd name="T3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7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F4B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387">
              <a:extLst>
                <a:ext uri="{FF2B5EF4-FFF2-40B4-BE49-F238E27FC236}">
                  <a16:creationId xmlns:a16="http://schemas.microsoft.com/office/drawing/2014/main" id="{1BFE03A9-C430-36CA-D71F-37641527D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76" y="1258888"/>
              <a:ext cx="360363" cy="563563"/>
            </a:xfrm>
            <a:custGeom>
              <a:avLst/>
              <a:gdLst>
                <a:gd name="T0" fmla="*/ 99 w 227"/>
                <a:gd name="T1" fmla="*/ 355 h 355"/>
                <a:gd name="T2" fmla="*/ 0 w 227"/>
                <a:gd name="T3" fmla="*/ 320 h 355"/>
                <a:gd name="T4" fmla="*/ 128 w 227"/>
                <a:gd name="T5" fmla="*/ 0 h 355"/>
                <a:gd name="T6" fmla="*/ 227 w 227"/>
                <a:gd name="T7" fmla="*/ 36 h 355"/>
                <a:gd name="T8" fmla="*/ 99 w 227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355">
                  <a:moveTo>
                    <a:pt x="99" y="355"/>
                  </a:moveTo>
                  <a:lnTo>
                    <a:pt x="0" y="320"/>
                  </a:lnTo>
                  <a:lnTo>
                    <a:pt x="128" y="0"/>
                  </a:lnTo>
                  <a:lnTo>
                    <a:pt x="227" y="36"/>
                  </a:lnTo>
                  <a:lnTo>
                    <a:pt x="99" y="355"/>
                  </a:lnTo>
                  <a:close/>
                </a:path>
              </a:pathLst>
            </a:custGeom>
            <a:solidFill>
              <a:srgbClr val="E6E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388">
              <a:extLst>
                <a:ext uri="{FF2B5EF4-FFF2-40B4-BE49-F238E27FC236}">
                  <a16:creationId xmlns:a16="http://schemas.microsoft.com/office/drawing/2014/main" id="{0E2F8FFE-9393-5CDE-B0E6-33EFDAC76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76" y="1258888"/>
              <a:ext cx="360363" cy="563563"/>
            </a:xfrm>
            <a:custGeom>
              <a:avLst/>
              <a:gdLst>
                <a:gd name="T0" fmla="*/ 99 w 227"/>
                <a:gd name="T1" fmla="*/ 355 h 355"/>
                <a:gd name="T2" fmla="*/ 0 w 227"/>
                <a:gd name="T3" fmla="*/ 320 h 355"/>
                <a:gd name="T4" fmla="*/ 128 w 227"/>
                <a:gd name="T5" fmla="*/ 0 h 355"/>
                <a:gd name="T6" fmla="*/ 227 w 227"/>
                <a:gd name="T7" fmla="*/ 36 h 355"/>
                <a:gd name="T8" fmla="*/ 99 w 227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355">
                  <a:moveTo>
                    <a:pt x="99" y="355"/>
                  </a:moveTo>
                  <a:lnTo>
                    <a:pt x="0" y="320"/>
                  </a:lnTo>
                  <a:lnTo>
                    <a:pt x="128" y="0"/>
                  </a:lnTo>
                  <a:lnTo>
                    <a:pt x="227" y="36"/>
                  </a:lnTo>
                  <a:lnTo>
                    <a:pt x="99" y="3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Freeform 389">
              <a:extLst>
                <a:ext uri="{FF2B5EF4-FFF2-40B4-BE49-F238E27FC236}">
                  <a16:creationId xmlns:a16="http://schemas.microsoft.com/office/drawing/2014/main" id="{39B9BB8E-BD99-CC3D-F510-2CD87FFE8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0464" y="1665288"/>
              <a:ext cx="800100" cy="800100"/>
            </a:xfrm>
            <a:custGeom>
              <a:avLst/>
              <a:gdLst>
                <a:gd name="T0" fmla="*/ 64 w 71"/>
                <a:gd name="T1" fmla="*/ 47 h 71"/>
                <a:gd name="T2" fmla="*/ 24 w 71"/>
                <a:gd name="T3" fmla="*/ 65 h 71"/>
                <a:gd name="T4" fmla="*/ 6 w 71"/>
                <a:gd name="T5" fmla="*/ 24 h 71"/>
                <a:gd name="T6" fmla="*/ 47 w 71"/>
                <a:gd name="T7" fmla="*/ 6 h 71"/>
                <a:gd name="T8" fmla="*/ 64 w 71"/>
                <a:gd name="T9" fmla="*/ 4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64" y="47"/>
                  </a:moveTo>
                  <a:cubicBezTo>
                    <a:pt x="58" y="63"/>
                    <a:pt x="40" y="71"/>
                    <a:pt x="24" y="65"/>
                  </a:cubicBezTo>
                  <a:cubicBezTo>
                    <a:pt x="8" y="58"/>
                    <a:pt x="0" y="40"/>
                    <a:pt x="6" y="24"/>
                  </a:cubicBezTo>
                  <a:cubicBezTo>
                    <a:pt x="12" y="8"/>
                    <a:pt x="30" y="0"/>
                    <a:pt x="47" y="6"/>
                  </a:cubicBezTo>
                  <a:cubicBezTo>
                    <a:pt x="63" y="13"/>
                    <a:pt x="71" y="31"/>
                    <a:pt x="64" y="47"/>
                  </a:cubicBezTo>
                </a:path>
              </a:pathLst>
            </a:custGeom>
            <a:solidFill>
              <a:srgbClr val="E6E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Freeform 390">
              <a:extLst>
                <a:ext uri="{FF2B5EF4-FFF2-40B4-BE49-F238E27FC236}">
                  <a16:creationId xmlns:a16="http://schemas.microsoft.com/office/drawing/2014/main" id="{6082DDFF-E22E-F9C4-30D1-8436D1B55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914" y="1720851"/>
              <a:ext cx="700088" cy="687388"/>
            </a:xfrm>
            <a:custGeom>
              <a:avLst/>
              <a:gdLst>
                <a:gd name="T0" fmla="*/ 56 w 62"/>
                <a:gd name="T1" fmla="*/ 40 h 61"/>
                <a:gd name="T2" fmla="*/ 21 w 62"/>
                <a:gd name="T3" fmla="*/ 56 h 61"/>
                <a:gd name="T4" fmla="*/ 6 w 62"/>
                <a:gd name="T5" fmla="*/ 21 h 61"/>
                <a:gd name="T6" fmla="*/ 41 w 62"/>
                <a:gd name="T7" fmla="*/ 5 h 61"/>
                <a:gd name="T8" fmla="*/ 56 w 62"/>
                <a:gd name="T9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56" y="40"/>
                  </a:moveTo>
                  <a:cubicBezTo>
                    <a:pt x="51" y="54"/>
                    <a:pt x="35" y="61"/>
                    <a:pt x="21" y="56"/>
                  </a:cubicBezTo>
                  <a:cubicBezTo>
                    <a:pt x="7" y="50"/>
                    <a:pt x="0" y="35"/>
                    <a:pt x="6" y="21"/>
                  </a:cubicBezTo>
                  <a:cubicBezTo>
                    <a:pt x="11" y="7"/>
                    <a:pt x="27" y="0"/>
                    <a:pt x="41" y="5"/>
                  </a:cubicBezTo>
                  <a:cubicBezTo>
                    <a:pt x="55" y="11"/>
                    <a:pt x="62" y="26"/>
                    <a:pt x="56" y="40"/>
                  </a:cubicBezTo>
                </a:path>
              </a:pathLst>
            </a:custGeom>
            <a:solidFill>
              <a:srgbClr val="59A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Freeform 391">
              <a:extLst>
                <a:ext uri="{FF2B5EF4-FFF2-40B4-BE49-F238E27FC236}">
                  <a16:creationId xmlns:a16="http://schemas.microsoft.com/office/drawing/2014/main" id="{7188692D-3959-EFB3-4629-7275F7E70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201" y="1404938"/>
              <a:ext cx="258763" cy="417513"/>
            </a:xfrm>
            <a:custGeom>
              <a:avLst/>
              <a:gdLst>
                <a:gd name="T0" fmla="*/ 71 w 163"/>
                <a:gd name="T1" fmla="*/ 263 h 263"/>
                <a:gd name="T2" fmla="*/ 0 w 163"/>
                <a:gd name="T3" fmla="*/ 235 h 263"/>
                <a:gd name="T4" fmla="*/ 92 w 163"/>
                <a:gd name="T5" fmla="*/ 0 h 263"/>
                <a:gd name="T6" fmla="*/ 163 w 163"/>
                <a:gd name="T7" fmla="*/ 29 h 263"/>
                <a:gd name="T8" fmla="*/ 71 w 163"/>
                <a:gd name="T9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263">
                  <a:moveTo>
                    <a:pt x="71" y="263"/>
                  </a:moveTo>
                  <a:lnTo>
                    <a:pt x="0" y="235"/>
                  </a:lnTo>
                  <a:lnTo>
                    <a:pt x="92" y="0"/>
                  </a:lnTo>
                  <a:lnTo>
                    <a:pt x="163" y="29"/>
                  </a:lnTo>
                  <a:lnTo>
                    <a:pt x="71" y="263"/>
                  </a:lnTo>
                  <a:close/>
                </a:path>
              </a:pathLst>
            </a:custGeom>
            <a:solidFill>
              <a:srgbClr val="59A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Freeform 392">
              <a:extLst>
                <a:ext uri="{FF2B5EF4-FFF2-40B4-BE49-F238E27FC236}">
                  <a16:creationId xmlns:a16="http://schemas.microsoft.com/office/drawing/2014/main" id="{6F39EA92-B02A-1532-F0A1-55C7A546F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201" y="1404938"/>
              <a:ext cx="258763" cy="417513"/>
            </a:xfrm>
            <a:custGeom>
              <a:avLst/>
              <a:gdLst>
                <a:gd name="T0" fmla="*/ 71 w 163"/>
                <a:gd name="T1" fmla="*/ 263 h 263"/>
                <a:gd name="T2" fmla="*/ 0 w 163"/>
                <a:gd name="T3" fmla="*/ 235 h 263"/>
                <a:gd name="T4" fmla="*/ 92 w 163"/>
                <a:gd name="T5" fmla="*/ 0 h 263"/>
                <a:gd name="T6" fmla="*/ 163 w 163"/>
                <a:gd name="T7" fmla="*/ 29 h 263"/>
                <a:gd name="T8" fmla="*/ 71 w 163"/>
                <a:gd name="T9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263">
                  <a:moveTo>
                    <a:pt x="71" y="263"/>
                  </a:moveTo>
                  <a:lnTo>
                    <a:pt x="0" y="235"/>
                  </a:lnTo>
                  <a:lnTo>
                    <a:pt x="92" y="0"/>
                  </a:lnTo>
                  <a:lnTo>
                    <a:pt x="163" y="29"/>
                  </a:lnTo>
                  <a:lnTo>
                    <a:pt x="71" y="2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Freeform 393">
              <a:extLst>
                <a:ext uri="{FF2B5EF4-FFF2-40B4-BE49-F238E27FC236}">
                  <a16:creationId xmlns:a16="http://schemas.microsoft.com/office/drawing/2014/main" id="{3620BD5A-5E57-3CCB-965F-550D7FF980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7364" y="1258888"/>
              <a:ext cx="180975" cy="519113"/>
            </a:xfrm>
            <a:custGeom>
              <a:avLst/>
              <a:gdLst>
                <a:gd name="T0" fmla="*/ 16 w 16"/>
                <a:gd name="T1" fmla="*/ 5 h 46"/>
                <a:gd name="T2" fmla="*/ 0 w 16"/>
                <a:gd name="T3" fmla="*/ 46 h 46"/>
                <a:gd name="T4" fmla="*/ 0 w 16"/>
                <a:gd name="T5" fmla="*/ 46 h 46"/>
                <a:gd name="T6" fmla="*/ 16 w 16"/>
                <a:gd name="T7" fmla="*/ 5 h 46"/>
                <a:gd name="T8" fmla="*/ 2 w 16"/>
                <a:gd name="T9" fmla="*/ 0 h 46"/>
                <a:gd name="T10" fmla="*/ 0 w 16"/>
                <a:gd name="T11" fmla="*/ 4 h 46"/>
                <a:gd name="T12" fmla="*/ 0 w 16"/>
                <a:gd name="T13" fmla="*/ 4 h 46"/>
                <a:gd name="T14" fmla="*/ 2 w 16"/>
                <a:gd name="T15" fmla="*/ 0 h 46"/>
                <a:gd name="T16" fmla="*/ 12 w 16"/>
                <a:gd name="T17" fmla="*/ 4 h 46"/>
                <a:gd name="T18" fmla="*/ 12 w 16"/>
                <a:gd name="T19" fmla="*/ 4 h 46"/>
                <a:gd name="T20" fmla="*/ 2 w 16"/>
                <a:gd name="T2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46">
                  <a:moveTo>
                    <a:pt x="16" y="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6" y="5"/>
                    <a:pt x="16" y="5"/>
                    <a:pt x="16" y="5"/>
                  </a:cubicBezTo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6EA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Freeform 394">
              <a:extLst>
                <a:ext uri="{FF2B5EF4-FFF2-40B4-BE49-F238E27FC236}">
                  <a16:creationId xmlns:a16="http://schemas.microsoft.com/office/drawing/2014/main" id="{EBA61702-B000-9399-3EF0-0A9D102081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9" y="1258888"/>
              <a:ext cx="203200" cy="519113"/>
            </a:xfrm>
            <a:custGeom>
              <a:avLst/>
              <a:gdLst>
                <a:gd name="T0" fmla="*/ 18 w 18"/>
                <a:gd name="T1" fmla="*/ 5 h 46"/>
                <a:gd name="T2" fmla="*/ 3 w 18"/>
                <a:gd name="T3" fmla="*/ 44 h 46"/>
                <a:gd name="T4" fmla="*/ 2 w 18"/>
                <a:gd name="T5" fmla="*/ 41 h 46"/>
                <a:gd name="T6" fmla="*/ 0 w 18"/>
                <a:gd name="T7" fmla="*/ 45 h 46"/>
                <a:gd name="T8" fmla="*/ 1 w 18"/>
                <a:gd name="T9" fmla="*/ 45 h 46"/>
                <a:gd name="T10" fmla="*/ 2 w 18"/>
                <a:gd name="T11" fmla="*/ 46 h 46"/>
                <a:gd name="T12" fmla="*/ 18 w 18"/>
                <a:gd name="T13" fmla="*/ 5 h 46"/>
                <a:gd name="T14" fmla="*/ 4 w 18"/>
                <a:gd name="T15" fmla="*/ 0 h 46"/>
                <a:gd name="T16" fmla="*/ 2 w 18"/>
                <a:gd name="T17" fmla="*/ 4 h 46"/>
                <a:gd name="T18" fmla="*/ 9 w 18"/>
                <a:gd name="T19" fmla="*/ 8 h 46"/>
                <a:gd name="T20" fmla="*/ 7 w 18"/>
                <a:gd name="T21" fmla="*/ 15 h 46"/>
                <a:gd name="T22" fmla="*/ 9 w 18"/>
                <a:gd name="T23" fmla="*/ 16 h 46"/>
                <a:gd name="T24" fmla="*/ 14 w 18"/>
                <a:gd name="T25" fmla="*/ 4 h 46"/>
                <a:gd name="T26" fmla="*/ 4 w 18"/>
                <a:gd name="T2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46">
                  <a:moveTo>
                    <a:pt x="18" y="5"/>
                  </a:moveTo>
                  <a:cubicBezTo>
                    <a:pt x="3" y="44"/>
                    <a:pt x="3" y="44"/>
                    <a:pt x="3" y="44"/>
                  </a:cubicBezTo>
                  <a:cubicBezTo>
                    <a:pt x="2" y="43"/>
                    <a:pt x="2" y="42"/>
                    <a:pt x="2" y="4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1" y="45"/>
                    <a:pt x="1" y="45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8" y="5"/>
                    <a:pt x="18" y="5"/>
                    <a:pt x="18" y="5"/>
                  </a:cubicBezTo>
                  <a:moveTo>
                    <a:pt x="4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0"/>
                    <a:pt x="14" y="5"/>
                    <a:pt x="14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D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Freeform 395">
              <a:extLst>
                <a:ext uri="{FF2B5EF4-FFF2-40B4-BE49-F238E27FC236}">
                  <a16:creationId xmlns:a16="http://schemas.microsoft.com/office/drawing/2014/main" id="{64DB6BF8-C7FC-9AFA-0EF0-E8F49422F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9" y="1766888"/>
              <a:ext cx="111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BDD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Freeform 396">
              <a:extLst>
                <a:ext uri="{FF2B5EF4-FFF2-40B4-BE49-F238E27FC236}">
                  <a16:creationId xmlns:a16="http://schemas.microsoft.com/office/drawing/2014/main" id="{7CA66993-FE0F-D0FA-5E8B-DB0401C64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1801" y="1428751"/>
              <a:ext cx="134938" cy="338138"/>
            </a:xfrm>
            <a:custGeom>
              <a:avLst/>
              <a:gdLst>
                <a:gd name="T0" fmla="*/ 10 w 12"/>
                <a:gd name="T1" fmla="*/ 0 h 30"/>
                <a:gd name="T2" fmla="*/ 0 w 12"/>
                <a:gd name="T3" fmla="*/ 28 h 30"/>
                <a:gd name="T4" fmla="*/ 3 w 12"/>
                <a:gd name="T5" fmla="*/ 30 h 30"/>
                <a:gd name="T6" fmla="*/ 3 w 12"/>
                <a:gd name="T7" fmla="*/ 30 h 30"/>
                <a:gd name="T8" fmla="*/ 5 w 12"/>
                <a:gd name="T9" fmla="*/ 26 h 30"/>
                <a:gd name="T10" fmla="*/ 12 w 12"/>
                <a:gd name="T11" fmla="*/ 1 h 30"/>
                <a:gd name="T12" fmla="*/ 10 w 12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0">
                  <a:moveTo>
                    <a:pt x="1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1"/>
                    <a:pt x="8" y="10"/>
                    <a:pt x="12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3FA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Freeform 397">
              <a:extLst>
                <a:ext uri="{FF2B5EF4-FFF2-40B4-BE49-F238E27FC236}">
                  <a16:creationId xmlns:a16="http://schemas.microsoft.com/office/drawing/2014/main" id="{9D86F6BA-0C64-A371-378A-9C2CC39948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7001" y="2374901"/>
              <a:ext cx="33338" cy="22225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3 w 3"/>
                <a:gd name="T5" fmla="*/ 2 h 2"/>
                <a:gd name="T6" fmla="*/ 2 w 3"/>
                <a:gd name="T7" fmla="*/ 2 h 2"/>
                <a:gd name="T8" fmla="*/ 2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2 w 3"/>
                <a:gd name="T17" fmla="*/ 1 h 2"/>
                <a:gd name="T18" fmla="*/ 2 w 3"/>
                <a:gd name="T19" fmla="*/ 1 h 2"/>
                <a:gd name="T20" fmla="*/ 2 w 3"/>
                <a:gd name="T21" fmla="*/ 1 h 2"/>
                <a:gd name="T22" fmla="*/ 2 w 3"/>
                <a:gd name="T23" fmla="*/ 1 h 2"/>
                <a:gd name="T24" fmla="*/ 2 w 3"/>
                <a:gd name="T25" fmla="*/ 1 h 2"/>
                <a:gd name="T26" fmla="*/ 2 w 3"/>
                <a:gd name="T27" fmla="*/ 1 h 2"/>
                <a:gd name="T28" fmla="*/ 2 w 3"/>
                <a:gd name="T29" fmla="*/ 1 h 2"/>
                <a:gd name="T30" fmla="*/ 2 w 3"/>
                <a:gd name="T31" fmla="*/ 1 h 2"/>
                <a:gd name="T32" fmla="*/ 2 w 3"/>
                <a:gd name="T33" fmla="*/ 1 h 2"/>
                <a:gd name="T34" fmla="*/ 2 w 3"/>
                <a:gd name="T35" fmla="*/ 1 h 2"/>
                <a:gd name="T36" fmla="*/ 2 w 3"/>
                <a:gd name="T37" fmla="*/ 1 h 2"/>
                <a:gd name="T38" fmla="*/ 2 w 3"/>
                <a:gd name="T39" fmla="*/ 1 h 2"/>
                <a:gd name="T40" fmla="*/ 2 w 3"/>
                <a:gd name="T41" fmla="*/ 1 h 2"/>
                <a:gd name="T42" fmla="*/ 2 w 3"/>
                <a:gd name="T43" fmla="*/ 1 h 2"/>
                <a:gd name="T44" fmla="*/ 2 w 3"/>
                <a:gd name="T45" fmla="*/ 1 h 2"/>
                <a:gd name="T46" fmla="*/ 2 w 3"/>
                <a:gd name="T47" fmla="*/ 1 h 2"/>
                <a:gd name="T48" fmla="*/ 2 w 3"/>
                <a:gd name="T49" fmla="*/ 1 h 2"/>
                <a:gd name="T50" fmla="*/ 1 w 3"/>
                <a:gd name="T51" fmla="*/ 1 h 2"/>
                <a:gd name="T52" fmla="*/ 1 w 3"/>
                <a:gd name="T53" fmla="*/ 1 h 2"/>
                <a:gd name="T54" fmla="*/ 1 w 3"/>
                <a:gd name="T55" fmla="*/ 1 h 2"/>
                <a:gd name="T56" fmla="*/ 1 w 3"/>
                <a:gd name="T57" fmla="*/ 1 h 2"/>
                <a:gd name="T58" fmla="*/ 1 w 3"/>
                <a:gd name="T59" fmla="*/ 1 h 2"/>
                <a:gd name="T60" fmla="*/ 1 w 3"/>
                <a:gd name="T61" fmla="*/ 1 h 2"/>
                <a:gd name="T62" fmla="*/ 1 w 3"/>
                <a:gd name="T63" fmla="*/ 1 h 2"/>
                <a:gd name="T64" fmla="*/ 1 w 3"/>
                <a:gd name="T65" fmla="*/ 1 h 2"/>
                <a:gd name="T66" fmla="*/ 1 w 3"/>
                <a:gd name="T67" fmla="*/ 1 h 2"/>
                <a:gd name="T68" fmla="*/ 1 w 3"/>
                <a:gd name="T69" fmla="*/ 1 h 2"/>
                <a:gd name="T70" fmla="*/ 1 w 3"/>
                <a:gd name="T71" fmla="*/ 1 h 2"/>
                <a:gd name="T72" fmla="*/ 1 w 3"/>
                <a:gd name="T73" fmla="*/ 1 h 2"/>
                <a:gd name="T74" fmla="*/ 1 w 3"/>
                <a:gd name="T75" fmla="*/ 1 h 2"/>
                <a:gd name="T76" fmla="*/ 1 w 3"/>
                <a:gd name="T77" fmla="*/ 1 h 2"/>
                <a:gd name="T78" fmla="*/ 1 w 3"/>
                <a:gd name="T79" fmla="*/ 1 h 2"/>
                <a:gd name="T80" fmla="*/ 0 w 3"/>
                <a:gd name="T81" fmla="*/ 1 h 2"/>
                <a:gd name="T82" fmla="*/ 0 w 3"/>
                <a:gd name="T83" fmla="*/ 1 h 2"/>
                <a:gd name="T84" fmla="*/ 0 w 3"/>
                <a:gd name="T85" fmla="*/ 1 h 2"/>
                <a:gd name="T86" fmla="*/ 0 w 3"/>
                <a:gd name="T87" fmla="*/ 1 h 2"/>
                <a:gd name="T88" fmla="*/ 0 w 3"/>
                <a:gd name="T89" fmla="*/ 1 h 2"/>
                <a:gd name="T90" fmla="*/ 0 w 3"/>
                <a:gd name="T91" fmla="*/ 1 h 2"/>
                <a:gd name="T92" fmla="*/ 0 w 3"/>
                <a:gd name="T93" fmla="*/ 0 h 2"/>
                <a:gd name="T94" fmla="*/ 0 w 3"/>
                <a:gd name="T95" fmla="*/ 0 h 2"/>
                <a:gd name="T96" fmla="*/ 0 w 3"/>
                <a:gd name="T97" fmla="*/ 0 h 2"/>
                <a:gd name="T98" fmla="*/ 0 w 3"/>
                <a:gd name="T99" fmla="*/ 0 h 2"/>
                <a:gd name="T100" fmla="*/ 0 w 3"/>
                <a:gd name="T101" fmla="*/ 0 h 2"/>
                <a:gd name="T102" fmla="*/ 0 w 3"/>
                <a:gd name="T103" fmla="*/ 0 h 2"/>
                <a:gd name="T104" fmla="*/ 0 w 3"/>
                <a:gd name="T105" fmla="*/ 0 h 2"/>
                <a:gd name="T106" fmla="*/ 0 w 3"/>
                <a:gd name="T107" fmla="*/ 0 h 2"/>
                <a:gd name="T108" fmla="*/ 0 w 3"/>
                <a:gd name="T109" fmla="*/ 0 h 2"/>
                <a:gd name="T110" fmla="*/ 0 w 3"/>
                <a:gd name="T111" fmla="*/ 0 h 2"/>
                <a:gd name="T112" fmla="*/ 0 w 3"/>
                <a:gd name="T1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EA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Freeform 398">
              <a:extLst>
                <a:ext uri="{FF2B5EF4-FFF2-40B4-BE49-F238E27FC236}">
                  <a16:creationId xmlns:a16="http://schemas.microsoft.com/office/drawing/2014/main" id="{0D072EDC-E848-7518-64A6-39E3E9D34F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1576" y="1778001"/>
              <a:ext cx="755650" cy="619125"/>
            </a:xfrm>
            <a:custGeom>
              <a:avLst/>
              <a:gdLst>
                <a:gd name="T0" fmla="*/ 23 w 67"/>
                <a:gd name="T1" fmla="*/ 55 h 55"/>
                <a:gd name="T2" fmla="*/ 23 w 67"/>
                <a:gd name="T3" fmla="*/ 55 h 55"/>
                <a:gd name="T4" fmla="*/ 23 w 67"/>
                <a:gd name="T5" fmla="*/ 55 h 55"/>
                <a:gd name="T6" fmla="*/ 23 w 67"/>
                <a:gd name="T7" fmla="*/ 55 h 55"/>
                <a:gd name="T8" fmla="*/ 23 w 67"/>
                <a:gd name="T9" fmla="*/ 55 h 55"/>
                <a:gd name="T10" fmla="*/ 23 w 67"/>
                <a:gd name="T11" fmla="*/ 55 h 55"/>
                <a:gd name="T12" fmla="*/ 22 w 67"/>
                <a:gd name="T13" fmla="*/ 54 h 55"/>
                <a:gd name="T14" fmla="*/ 22 w 67"/>
                <a:gd name="T15" fmla="*/ 55 h 55"/>
                <a:gd name="T16" fmla="*/ 22 w 67"/>
                <a:gd name="T17" fmla="*/ 54 h 55"/>
                <a:gd name="T18" fmla="*/ 22 w 67"/>
                <a:gd name="T19" fmla="*/ 54 h 55"/>
                <a:gd name="T20" fmla="*/ 22 w 67"/>
                <a:gd name="T21" fmla="*/ 54 h 55"/>
                <a:gd name="T22" fmla="*/ 65 w 67"/>
                <a:gd name="T23" fmla="*/ 30 h 55"/>
                <a:gd name="T24" fmla="*/ 65 w 67"/>
                <a:gd name="T25" fmla="*/ 30 h 55"/>
                <a:gd name="T26" fmla="*/ 65 w 67"/>
                <a:gd name="T27" fmla="*/ 30 h 55"/>
                <a:gd name="T28" fmla="*/ 65 w 67"/>
                <a:gd name="T29" fmla="*/ 30 h 55"/>
                <a:gd name="T30" fmla="*/ 65 w 67"/>
                <a:gd name="T31" fmla="*/ 30 h 55"/>
                <a:gd name="T32" fmla="*/ 65 w 67"/>
                <a:gd name="T33" fmla="*/ 30 h 55"/>
                <a:gd name="T34" fmla="*/ 20 w 67"/>
                <a:gd name="T35" fmla="*/ 53 h 55"/>
                <a:gd name="T36" fmla="*/ 20 w 67"/>
                <a:gd name="T37" fmla="*/ 53 h 55"/>
                <a:gd name="T38" fmla="*/ 20 w 67"/>
                <a:gd name="T39" fmla="*/ 53 h 55"/>
                <a:gd name="T40" fmla="*/ 20 w 67"/>
                <a:gd name="T41" fmla="*/ 53 h 55"/>
                <a:gd name="T42" fmla="*/ 20 w 67"/>
                <a:gd name="T43" fmla="*/ 53 h 55"/>
                <a:gd name="T44" fmla="*/ 20 w 67"/>
                <a:gd name="T45" fmla="*/ 53 h 55"/>
                <a:gd name="T46" fmla="*/ 20 w 67"/>
                <a:gd name="T47" fmla="*/ 53 h 55"/>
                <a:gd name="T48" fmla="*/ 20 w 67"/>
                <a:gd name="T49" fmla="*/ 53 h 55"/>
                <a:gd name="T50" fmla="*/ 20 w 67"/>
                <a:gd name="T51" fmla="*/ 54 h 55"/>
                <a:gd name="T52" fmla="*/ 20 w 67"/>
                <a:gd name="T53" fmla="*/ 54 h 55"/>
                <a:gd name="T54" fmla="*/ 20 w 67"/>
                <a:gd name="T55" fmla="*/ 54 h 55"/>
                <a:gd name="T56" fmla="*/ 21 w 67"/>
                <a:gd name="T57" fmla="*/ 54 h 55"/>
                <a:gd name="T58" fmla="*/ 21 w 67"/>
                <a:gd name="T59" fmla="*/ 54 h 55"/>
                <a:gd name="T60" fmla="*/ 21 w 67"/>
                <a:gd name="T61" fmla="*/ 54 h 55"/>
                <a:gd name="T62" fmla="*/ 21 w 67"/>
                <a:gd name="T63" fmla="*/ 54 h 55"/>
                <a:gd name="T64" fmla="*/ 21 w 67"/>
                <a:gd name="T65" fmla="*/ 54 h 55"/>
                <a:gd name="T66" fmla="*/ 21 w 67"/>
                <a:gd name="T67" fmla="*/ 54 h 55"/>
                <a:gd name="T68" fmla="*/ 21 w 67"/>
                <a:gd name="T69" fmla="*/ 54 h 55"/>
                <a:gd name="T70" fmla="*/ 21 w 67"/>
                <a:gd name="T71" fmla="*/ 54 h 55"/>
                <a:gd name="T72" fmla="*/ 21 w 67"/>
                <a:gd name="T73" fmla="*/ 54 h 55"/>
                <a:gd name="T74" fmla="*/ 21 w 67"/>
                <a:gd name="T75" fmla="*/ 54 h 55"/>
                <a:gd name="T76" fmla="*/ 21 w 67"/>
                <a:gd name="T77" fmla="*/ 54 h 55"/>
                <a:gd name="T78" fmla="*/ 22 w 67"/>
                <a:gd name="T79" fmla="*/ 54 h 55"/>
                <a:gd name="T80" fmla="*/ 22 w 67"/>
                <a:gd name="T81" fmla="*/ 54 h 55"/>
                <a:gd name="T82" fmla="*/ 22 w 67"/>
                <a:gd name="T83" fmla="*/ 54 h 55"/>
                <a:gd name="T84" fmla="*/ 22 w 67"/>
                <a:gd name="T85" fmla="*/ 54 h 55"/>
                <a:gd name="T86" fmla="*/ 22 w 67"/>
                <a:gd name="T87" fmla="*/ 54 h 55"/>
                <a:gd name="T88" fmla="*/ 22 w 67"/>
                <a:gd name="T89" fmla="*/ 54 h 55"/>
                <a:gd name="T90" fmla="*/ 22 w 67"/>
                <a:gd name="T91" fmla="*/ 54 h 55"/>
                <a:gd name="T92" fmla="*/ 22 w 67"/>
                <a:gd name="T93" fmla="*/ 54 h 55"/>
                <a:gd name="T94" fmla="*/ 22 w 67"/>
                <a:gd name="T95" fmla="*/ 54 h 55"/>
                <a:gd name="T96" fmla="*/ 4 w 67"/>
                <a:gd name="T97" fmla="*/ 35 h 55"/>
                <a:gd name="T98" fmla="*/ 7 w 67"/>
                <a:gd name="T99" fmla="*/ 22 h 55"/>
                <a:gd name="T100" fmla="*/ 52 w 67"/>
                <a:gd name="T101" fmla="*/ 0 h 55"/>
                <a:gd name="T102" fmla="*/ 61 w 67"/>
                <a:gd name="T103" fmla="*/ 22 h 55"/>
                <a:gd name="T104" fmla="*/ 65 w 67"/>
                <a:gd name="T105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55">
                  <a:moveTo>
                    <a:pt x="23" y="55"/>
                  </a:move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moveTo>
                    <a:pt x="23" y="55"/>
                  </a:move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moveTo>
                    <a:pt x="22" y="54"/>
                  </a:moveTo>
                  <a:cubicBezTo>
                    <a:pt x="22" y="54"/>
                    <a:pt x="22" y="54"/>
                    <a:pt x="22" y="54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5"/>
                    <a:pt x="22" y="55"/>
                    <a:pt x="22" y="54"/>
                  </a:cubicBezTo>
                  <a:moveTo>
                    <a:pt x="22" y="54"/>
                  </a:move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moveTo>
                    <a:pt x="4" y="16"/>
                  </a:moveTo>
                  <a:cubicBezTo>
                    <a:pt x="0" y="31"/>
                    <a:pt x="6" y="46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13" y="51"/>
                    <a:pt x="7" y="43"/>
                    <a:pt x="4" y="35"/>
                  </a:cubicBezTo>
                  <a:cubicBezTo>
                    <a:pt x="6" y="36"/>
                    <a:pt x="8" y="38"/>
                    <a:pt x="11" y="39"/>
                  </a:cubicBezTo>
                  <a:cubicBezTo>
                    <a:pt x="8" y="34"/>
                    <a:pt x="7" y="28"/>
                    <a:pt x="7" y="22"/>
                  </a:cubicBezTo>
                  <a:cubicBezTo>
                    <a:pt x="6" y="20"/>
                    <a:pt x="5" y="18"/>
                    <a:pt x="4" y="16"/>
                  </a:cubicBezTo>
                  <a:moveTo>
                    <a:pt x="52" y="0"/>
                  </a:moveTo>
                  <a:cubicBezTo>
                    <a:pt x="52" y="2"/>
                    <a:pt x="55" y="5"/>
                    <a:pt x="56" y="9"/>
                  </a:cubicBezTo>
                  <a:cubicBezTo>
                    <a:pt x="59" y="13"/>
                    <a:pt x="60" y="17"/>
                    <a:pt x="61" y="22"/>
                  </a:cubicBezTo>
                  <a:cubicBezTo>
                    <a:pt x="62" y="20"/>
                    <a:pt x="63" y="18"/>
                    <a:pt x="64" y="16"/>
                  </a:cubicBezTo>
                  <a:cubicBezTo>
                    <a:pt x="65" y="20"/>
                    <a:pt x="66" y="25"/>
                    <a:pt x="65" y="30"/>
                  </a:cubicBezTo>
                  <a:cubicBezTo>
                    <a:pt x="67" y="18"/>
                    <a:pt x="62" y="7"/>
                    <a:pt x="52" y="0"/>
                  </a:cubicBezTo>
                </a:path>
              </a:pathLst>
            </a:custGeom>
            <a:solidFill>
              <a:srgbClr val="BDD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Freeform 399">
              <a:extLst>
                <a:ext uri="{FF2B5EF4-FFF2-40B4-BE49-F238E27FC236}">
                  <a16:creationId xmlns:a16="http://schemas.microsoft.com/office/drawing/2014/main" id="{1015B88D-D7B7-3C0A-36E3-3EB7C713F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951" y="1879601"/>
              <a:ext cx="608013" cy="404813"/>
            </a:xfrm>
            <a:custGeom>
              <a:avLst/>
              <a:gdLst>
                <a:gd name="T0" fmla="*/ 49 w 54"/>
                <a:gd name="T1" fmla="*/ 0 h 36"/>
                <a:gd name="T2" fmla="*/ 34 w 54"/>
                <a:gd name="T3" fmla="*/ 26 h 36"/>
                <a:gd name="T4" fmla="*/ 23 w 54"/>
                <a:gd name="T5" fmla="*/ 30 h 36"/>
                <a:gd name="T6" fmla="*/ 0 w 54"/>
                <a:gd name="T7" fmla="*/ 13 h 36"/>
                <a:gd name="T8" fmla="*/ 4 w 54"/>
                <a:gd name="T9" fmla="*/ 30 h 36"/>
                <a:gd name="T10" fmla="*/ 23 w 54"/>
                <a:gd name="T11" fmla="*/ 36 h 36"/>
                <a:gd name="T12" fmla="*/ 54 w 54"/>
                <a:gd name="T13" fmla="*/ 13 h 36"/>
                <a:gd name="T14" fmla="*/ 49 w 54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36">
                  <a:moveTo>
                    <a:pt x="49" y="0"/>
                  </a:moveTo>
                  <a:cubicBezTo>
                    <a:pt x="51" y="7"/>
                    <a:pt x="50" y="17"/>
                    <a:pt x="34" y="26"/>
                  </a:cubicBezTo>
                  <a:cubicBezTo>
                    <a:pt x="30" y="29"/>
                    <a:pt x="26" y="30"/>
                    <a:pt x="23" y="30"/>
                  </a:cubicBezTo>
                  <a:cubicBezTo>
                    <a:pt x="12" y="30"/>
                    <a:pt x="5" y="20"/>
                    <a:pt x="0" y="13"/>
                  </a:cubicBezTo>
                  <a:cubicBezTo>
                    <a:pt x="0" y="19"/>
                    <a:pt x="1" y="25"/>
                    <a:pt x="4" y="30"/>
                  </a:cubicBezTo>
                  <a:cubicBezTo>
                    <a:pt x="9" y="33"/>
                    <a:pt x="16" y="36"/>
                    <a:pt x="23" y="36"/>
                  </a:cubicBezTo>
                  <a:cubicBezTo>
                    <a:pt x="33" y="36"/>
                    <a:pt x="45" y="31"/>
                    <a:pt x="54" y="13"/>
                  </a:cubicBezTo>
                  <a:cubicBezTo>
                    <a:pt x="53" y="8"/>
                    <a:pt x="52" y="4"/>
                    <a:pt x="49" y="0"/>
                  </a:cubicBezTo>
                </a:path>
              </a:pathLst>
            </a:custGeom>
            <a:solidFill>
              <a:srgbClr val="3FA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3" name="Freeform 400">
              <a:extLst>
                <a:ext uri="{FF2B5EF4-FFF2-40B4-BE49-F238E27FC236}">
                  <a16:creationId xmlns:a16="http://schemas.microsoft.com/office/drawing/2014/main" id="{F8CCE159-6859-21E3-C9E3-73BADA034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4" y="1731963"/>
              <a:ext cx="304800" cy="158750"/>
            </a:xfrm>
            <a:custGeom>
              <a:avLst/>
              <a:gdLst>
                <a:gd name="T0" fmla="*/ 18 w 27"/>
                <a:gd name="T1" fmla="*/ 0 h 14"/>
                <a:gd name="T2" fmla="*/ 1 w 27"/>
                <a:gd name="T3" fmla="*/ 12 h 14"/>
                <a:gd name="T4" fmla="*/ 0 w 27"/>
                <a:gd name="T5" fmla="*/ 14 h 14"/>
                <a:gd name="T6" fmla="*/ 11 w 27"/>
                <a:gd name="T7" fmla="*/ 5 h 14"/>
                <a:gd name="T8" fmla="*/ 19 w 27"/>
                <a:gd name="T9" fmla="*/ 2 h 14"/>
                <a:gd name="T10" fmla="*/ 23 w 27"/>
                <a:gd name="T11" fmla="*/ 2 h 14"/>
                <a:gd name="T12" fmla="*/ 27 w 27"/>
                <a:gd name="T13" fmla="*/ 3 h 14"/>
                <a:gd name="T14" fmla="*/ 27 w 27"/>
                <a:gd name="T15" fmla="*/ 3 h 14"/>
                <a:gd name="T16" fmla="*/ 24 w 27"/>
                <a:gd name="T17" fmla="*/ 1 h 14"/>
                <a:gd name="T18" fmla="*/ 18 w 27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4">
                  <a:moveTo>
                    <a:pt x="18" y="0"/>
                  </a:moveTo>
                  <a:cubicBezTo>
                    <a:pt x="11" y="0"/>
                    <a:pt x="4" y="4"/>
                    <a:pt x="1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3" y="10"/>
                    <a:pt x="7" y="7"/>
                    <a:pt x="11" y="5"/>
                  </a:cubicBezTo>
                  <a:cubicBezTo>
                    <a:pt x="13" y="3"/>
                    <a:pt x="16" y="2"/>
                    <a:pt x="19" y="2"/>
                  </a:cubicBezTo>
                  <a:cubicBezTo>
                    <a:pt x="20" y="2"/>
                    <a:pt x="22" y="2"/>
                    <a:pt x="23" y="2"/>
                  </a:cubicBezTo>
                  <a:cubicBezTo>
                    <a:pt x="24" y="3"/>
                    <a:pt x="26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5" y="2"/>
                    <a:pt x="24" y="1"/>
                  </a:cubicBezTo>
                  <a:cubicBezTo>
                    <a:pt x="22" y="0"/>
                    <a:pt x="20" y="0"/>
                    <a:pt x="18" y="0"/>
                  </a:cubicBezTo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Freeform 401">
              <a:extLst>
                <a:ext uri="{FF2B5EF4-FFF2-40B4-BE49-F238E27FC236}">
                  <a16:creationId xmlns:a16="http://schemas.microsoft.com/office/drawing/2014/main" id="{1F938CEC-CF81-9B3A-3909-1525152C3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89" y="1755776"/>
              <a:ext cx="428625" cy="382588"/>
            </a:xfrm>
            <a:custGeom>
              <a:avLst/>
              <a:gdLst>
                <a:gd name="T0" fmla="*/ 25 w 38"/>
                <a:gd name="T1" fmla="*/ 0 h 34"/>
                <a:gd name="T2" fmla="*/ 28 w 38"/>
                <a:gd name="T3" fmla="*/ 2 h 34"/>
                <a:gd name="T4" fmla="*/ 31 w 38"/>
                <a:gd name="T5" fmla="*/ 17 h 34"/>
                <a:gd name="T6" fmla="*/ 22 w 38"/>
                <a:gd name="T7" fmla="*/ 22 h 34"/>
                <a:gd name="T8" fmla="*/ 16 w 38"/>
                <a:gd name="T9" fmla="*/ 20 h 34"/>
                <a:gd name="T10" fmla="*/ 12 w 38"/>
                <a:gd name="T11" fmla="*/ 4 h 34"/>
                <a:gd name="T12" fmla="*/ 13 w 38"/>
                <a:gd name="T13" fmla="*/ 3 h 34"/>
                <a:gd name="T14" fmla="*/ 2 w 38"/>
                <a:gd name="T15" fmla="*/ 12 h 34"/>
                <a:gd name="T16" fmla="*/ 13 w 38"/>
                <a:gd name="T17" fmla="*/ 33 h 34"/>
                <a:gd name="T18" fmla="*/ 19 w 38"/>
                <a:gd name="T19" fmla="*/ 34 h 34"/>
                <a:gd name="T20" fmla="*/ 36 w 38"/>
                <a:gd name="T21" fmla="*/ 23 h 34"/>
                <a:gd name="T22" fmla="*/ 32 w 38"/>
                <a:gd name="T23" fmla="*/ 3 h 34"/>
                <a:gd name="T24" fmla="*/ 28 w 38"/>
                <a:gd name="T25" fmla="*/ 2 h 34"/>
                <a:gd name="T26" fmla="*/ 29 w 38"/>
                <a:gd name="T27" fmla="*/ 1 h 34"/>
                <a:gd name="T28" fmla="*/ 25 w 38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4">
                  <a:moveTo>
                    <a:pt x="25" y="0"/>
                  </a:moveTo>
                  <a:cubicBezTo>
                    <a:pt x="26" y="1"/>
                    <a:pt x="27" y="1"/>
                    <a:pt x="28" y="2"/>
                  </a:cubicBezTo>
                  <a:cubicBezTo>
                    <a:pt x="33" y="5"/>
                    <a:pt x="35" y="12"/>
                    <a:pt x="31" y="17"/>
                  </a:cubicBezTo>
                  <a:cubicBezTo>
                    <a:pt x="29" y="20"/>
                    <a:pt x="26" y="22"/>
                    <a:pt x="22" y="22"/>
                  </a:cubicBezTo>
                  <a:cubicBezTo>
                    <a:pt x="20" y="22"/>
                    <a:pt x="18" y="21"/>
                    <a:pt x="16" y="20"/>
                  </a:cubicBezTo>
                  <a:cubicBezTo>
                    <a:pt x="10" y="16"/>
                    <a:pt x="9" y="9"/>
                    <a:pt x="12" y="4"/>
                  </a:cubicBezTo>
                  <a:cubicBezTo>
                    <a:pt x="12" y="4"/>
                    <a:pt x="13" y="3"/>
                    <a:pt x="13" y="3"/>
                  </a:cubicBezTo>
                  <a:cubicBezTo>
                    <a:pt x="9" y="5"/>
                    <a:pt x="5" y="8"/>
                    <a:pt x="2" y="12"/>
                  </a:cubicBezTo>
                  <a:cubicBezTo>
                    <a:pt x="0" y="21"/>
                    <a:pt x="4" y="30"/>
                    <a:pt x="13" y="33"/>
                  </a:cubicBezTo>
                  <a:cubicBezTo>
                    <a:pt x="15" y="34"/>
                    <a:pt x="17" y="34"/>
                    <a:pt x="19" y="34"/>
                  </a:cubicBezTo>
                  <a:cubicBezTo>
                    <a:pt x="26" y="34"/>
                    <a:pt x="33" y="30"/>
                    <a:pt x="36" y="23"/>
                  </a:cubicBezTo>
                  <a:cubicBezTo>
                    <a:pt x="38" y="16"/>
                    <a:pt x="37" y="8"/>
                    <a:pt x="32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1"/>
                    <a:pt x="26" y="1"/>
                    <a:pt x="25" y="0"/>
                  </a:cubicBezTo>
                </a:path>
              </a:pathLst>
            </a:custGeom>
            <a:solidFill>
              <a:srgbClr val="80B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Freeform 402">
              <a:extLst>
                <a:ext uri="{FF2B5EF4-FFF2-40B4-BE49-F238E27FC236}">
                  <a16:creationId xmlns:a16="http://schemas.microsoft.com/office/drawing/2014/main" id="{8C5E62D3-8A52-08F5-E156-BBAF230D5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201" y="1766888"/>
              <a:ext cx="44450" cy="22225"/>
            </a:xfrm>
            <a:custGeom>
              <a:avLst/>
              <a:gdLst>
                <a:gd name="T0" fmla="*/ 1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4 w 4"/>
                <a:gd name="T7" fmla="*/ 2 h 2"/>
                <a:gd name="T8" fmla="*/ 1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80B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Freeform 403">
              <a:extLst>
                <a:ext uri="{FF2B5EF4-FFF2-40B4-BE49-F238E27FC236}">
                  <a16:creationId xmlns:a16="http://schemas.microsoft.com/office/drawing/2014/main" id="{25217AE1-8EE7-80B5-2A6B-CCB6ABBA6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339" y="1755776"/>
              <a:ext cx="136525" cy="33338"/>
            </a:xfrm>
            <a:custGeom>
              <a:avLst/>
              <a:gdLst>
                <a:gd name="T0" fmla="*/ 8 w 12"/>
                <a:gd name="T1" fmla="*/ 0 h 3"/>
                <a:gd name="T2" fmla="*/ 0 w 12"/>
                <a:gd name="T3" fmla="*/ 3 h 3"/>
                <a:gd name="T4" fmla="*/ 11 w 12"/>
                <a:gd name="T5" fmla="*/ 0 h 3"/>
                <a:gd name="T6" fmla="*/ 12 w 12"/>
                <a:gd name="T7" fmla="*/ 0 h 3"/>
                <a:gd name="T8" fmla="*/ 8 w 1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">
                  <a:moveTo>
                    <a:pt x="8" y="0"/>
                  </a:moveTo>
                  <a:cubicBezTo>
                    <a:pt x="5" y="0"/>
                    <a:pt x="2" y="1"/>
                    <a:pt x="0" y="3"/>
                  </a:cubicBezTo>
                  <a:cubicBezTo>
                    <a:pt x="4" y="1"/>
                    <a:pt x="7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9" y="0"/>
                    <a:pt x="8" y="0"/>
                  </a:cubicBezTo>
                </a:path>
              </a:pathLst>
            </a:custGeom>
            <a:solidFill>
              <a:srgbClr val="F0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Freeform 404">
              <a:extLst>
                <a:ext uri="{FF2B5EF4-FFF2-40B4-BE49-F238E27FC236}">
                  <a16:creationId xmlns:a16="http://schemas.microsoft.com/office/drawing/2014/main" id="{93D948B6-8A72-8487-7891-57FC3D3DC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889" y="1755776"/>
              <a:ext cx="293688" cy="247650"/>
            </a:xfrm>
            <a:custGeom>
              <a:avLst/>
              <a:gdLst>
                <a:gd name="T0" fmla="*/ 15 w 26"/>
                <a:gd name="T1" fmla="*/ 0 h 22"/>
                <a:gd name="T2" fmla="*/ 4 w 26"/>
                <a:gd name="T3" fmla="*/ 3 h 22"/>
                <a:gd name="T4" fmla="*/ 3 w 26"/>
                <a:gd name="T5" fmla="*/ 4 h 22"/>
                <a:gd name="T6" fmla="*/ 7 w 26"/>
                <a:gd name="T7" fmla="*/ 20 h 22"/>
                <a:gd name="T8" fmla="*/ 13 w 26"/>
                <a:gd name="T9" fmla="*/ 22 h 22"/>
                <a:gd name="T10" fmla="*/ 22 w 26"/>
                <a:gd name="T11" fmla="*/ 17 h 22"/>
                <a:gd name="T12" fmla="*/ 19 w 26"/>
                <a:gd name="T13" fmla="*/ 2 h 22"/>
                <a:gd name="T14" fmla="*/ 16 w 26"/>
                <a:gd name="T15" fmla="*/ 0 h 22"/>
                <a:gd name="T16" fmla="*/ 15 w 26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2">
                  <a:moveTo>
                    <a:pt x="15" y="0"/>
                  </a:moveTo>
                  <a:cubicBezTo>
                    <a:pt x="11" y="0"/>
                    <a:pt x="8" y="1"/>
                    <a:pt x="4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0" y="9"/>
                    <a:pt x="1" y="16"/>
                    <a:pt x="7" y="20"/>
                  </a:cubicBezTo>
                  <a:cubicBezTo>
                    <a:pt x="9" y="21"/>
                    <a:pt x="11" y="22"/>
                    <a:pt x="13" y="22"/>
                  </a:cubicBezTo>
                  <a:cubicBezTo>
                    <a:pt x="17" y="22"/>
                    <a:pt x="20" y="20"/>
                    <a:pt x="22" y="17"/>
                  </a:cubicBezTo>
                  <a:cubicBezTo>
                    <a:pt x="26" y="12"/>
                    <a:pt x="24" y="5"/>
                    <a:pt x="19" y="2"/>
                  </a:cubicBezTo>
                  <a:cubicBezTo>
                    <a:pt x="18" y="1"/>
                    <a:pt x="17" y="1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9DC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Freeform 405">
              <a:extLst>
                <a:ext uri="{FF2B5EF4-FFF2-40B4-BE49-F238E27FC236}">
                  <a16:creationId xmlns:a16="http://schemas.microsoft.com/office/drawing/2014/main" id="{6BF1B0A1-FBBD-8D9A-A787-6476DC9E7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1" y="1743076"/>
              <a:ext cx="134938" cy="136525"/>
            </a:xfrm>
            <a:custGeom>
              <a:avLst/>
              <a:gdLst>
                <a:gd name="T0" fmla="*/ 11 w 12"/>
                <a:gd name="T1" fmla="*/ 10 h 12"/>
                <a:gd name="T2" fmla="*/ 3 w 12"/>
                <a:gd name="T3" fmla="*/ 9 h 12"/>
                <a:gd name="T4" fmla="*/ 1 w 12"/>
                <a:gd name="T5" fmla="*/ 2 h 12"/>
                <a:gd name="T6" fmla="*/ 8 w 12"/>
                <a:gd name="T7" fmla="*/ 3 h 12"/>
                <a:gd name="T8" fmla="*/ 11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10"/>
                  </a:moveTo>
                  <a:cubicBezTo>
                    <a:pt x="10" y="12"/>
                    <a:pt x="6" y="11"/>
                    <a:pt x="3" y="9"/>
                  </a:cubicBezTo>
                  <a:cubicBezTo>
                    <a:pt x="1" y="6"/>
                    <a:pt x="0" y="3"/>
                    <a:pt x="1" y="2"/>
                  </a:cubicBezTo>
                  <a:cubicBezTo>
                    <a:pt x="2" y="0"/>
                    <a:pt x="5" y="1"/>
                    <a:pt x="8" y="3"/>
                  </a:cubicBezTo>
                  <a:cubicBezTo>
                    <a:pt x="11" y="6"/>
                    <a:pt x="12" y="9"/>
                    <a:pt x="1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Freeform 407">
              <a:extLst>
                <a:ext uri="{FF2B5EF4-FFF2-40B4-BE49-F238E27FC236}">
                  <a16:creationId xmlns:a16="http://schemas.microsoft.com/office/drawing/2014/main" id="{3985E30D-9DF5-B039-7E3C-D04F36079B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1313" y="1316039"/>
              <a:ext cx="146050" cy="382588"/>
            </a:xfrm>
            <a:custGeom>
              <a:avLst/>
              <a:gdLst>
                <a:gd name="T0" fmla="*/ 0 w 13"/>
                <a:gd name="T1" fmla="*/ 33 h 34"/>
                <a:gd name="T2" fmla="*/ 0 w 13"/>
                <a:gd name="T3" fmla="*/ 34 h 34"/>
                <a:gd name="T4" fmla="*/ 0 w 13"/>
                <a:gd name="T5" fmla="*/ 34 h 34"/>
                <a:gd name="T6" fmla="*/ 0 w 13"/>
                <a:gd name="T7" fmla="*/ 33 h 34"/>
                <a:gd name="T8" fmla="*/ 0 w 13"/>
                <a:gd name="T9" fmla="*/ 33 h 34"/>
                <a:gd name="T10" fmla="*/ 13 w 13"/>
                <a:gd name="T11" fmla="*/ 0 h 34"/>
                <a:gd name="T12" fmla="*/ 8 w 13"/>
                <a:gd name="T13" fmla="*/ 14 h 34"/>
                <a:gd name="T14" fmla="*/ 11 w 13"/>
                <a:gd name="T15" fmla="*/ 6 h 34"/>
                <a:gd name="T16" fmla="*/ 11 w 13"/>
                <a:gd name="T17" fmla="*/ 6 h 34"/>
                <a:gd name="T18" fmla="*/ 11 w 13"/>
                <a:gd name="T19" fmla="*/ 6 h 34"/>
                <a:gd name="T20" fmla="*/ 13 w 13"/>
                <a:gd name="T21" fmla="*/ 0 h 34"/>
                <a:gd name="T22" fmla="*/ 13 w 13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34">
                  <a:moveTo>
                    <a:pt x="0" y="33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13" y="0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Freeform 408">
              <a:extLst>
                <a:ext uri="{FF2B5EF4-FFF2-40B4-BE49-F238E27FC236}">
                  <a16:creationId xmlns:a16="http://schemas.microsoft.com/office/drawing/2014/main" id="{F9114D43-CC7E-96D2-0590-6924548DD2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1313" y="1316039"/>
              <a:ext cx="192088" cy="393700"/>
            </a:xfrm>
            <a:custGeom>
              <a:avLst/>
              <a:gdLst>
                <a:gd name="T0" fmla="*/ 3 w 17"/>
                <a:gd name="T1" fmla="*/ 33 h 35"/>
                <a:gd name="T2" fmla="*/ 1 w 17"/>
                <a:gd name="T3" fmla="*/ 33 h 35"/>
                <a:gd name="T4" fmla="*/ 0 w 17"/>
                <a:gd name="T5" fmla="*/ 33 h 35"/>
                <a:gd name="T6" fmla="*/ 0 w 17"/>
                <a:gd name="T7" fmla="*/ 34 h 35"/>
                <a:gd name="T8" fmla="*/ 2 w 17"/>
                <a:gd name="T9" fmla="*/ 35 h 35"/>
                <a:gd name="T10" fmla="*/ 3 w 17"/>
                <a:gd name="T11" fmla="*/ 33 h 35"/>
                <a:gd name="T12" fmla="*/ 13 w 17"/>
                <a:gd name="T13" fmla="*/ 0 h 35"/>
                <a:gd name="T14" fmla="*/ 11 w 17"/>
                <a:gd name="T15" fmla="*/ 6 h 35"/>
                <a:gd name="T16" fmla="*/ 10 w 17"/>
                <a:gd name="T17" fmla="*/ 13 h 35"/>
                <a:gd name="T18" fmla="*/ 12 w 17"/>
                <a:gd name="T19" fmla="*/ 8 h 35"/>
                <a:gd name="T20" fmla="*/ 16 w 17"/>
                <a:gd name="T21" fmla="*/ 10 h 35"/>
                <a:gd name="T22" fmla="*/ 13 w 17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35">
                  <a:moveTo>
                    <a:pt x="3" y="33"/>
                  </a:moveTo>
                  <a:cubicBezTo>
                    <a:pt x="2" y="33"/>
                    <a:pt x="1" y="33"/>
                    <a:pt x="1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3" y="33"/>
                    <a:pt x="3" y="33"/>
                    <a:pt x="3" y="33"/>
                  </a:cubicBezTo>
                  <a:moveTo>
                    <a:pt x="13" y="0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8"/>
                    <a:pt x="11" y="10"/>
                    <a:pt x="10" y="1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4"/>
                    <a:pt x="15" y="2"/>
                    <a:pt x="13" y="0"/>
                  </a:cubicBezTo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Freeform 409">
              <a:extLst>
                <a:ext uri="{FF2B5EF4-FFF2-40B4-BE49-F238E27FC236}">
                  <a16:creationId xmlns:a16="http://schemas.microsoft.com/office/drawing/2014/main" id="{4DC53F5D-3853-ADCC-D528-862CDAFFC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538" y="1404939"/>
              <a:ext cx="158750" cy="304800"/>
            </a:xfrm>
            <a:custGeom>
              <a:avLst/>
              <a:gdLst>
                <a:gd name="T0" fmla="*/ 10 w 14"/>
                <a:gd name="T1" fmla="*/ 0 h 27"/>
                <a:gd name="T2" fmla="*/ 8 w 14"/>
                <a:gd name="T3" fmla="*/ 5 h 27"/>
                <a:gd name="T4" fmla="*/ 3 w 14"/>
                <a:gd name="T5" fmla="*/ 22 h 27"/>
                <a:gd name="T6" fmla="*/ 1 w 14"/>
                <a:gd name="T7" fmla="*/ 25 h 27"/>
                <a:gd name="T8" fmla="*/ 0 w 14"/>
                <a:gd name="T9" fmla="*/ 27 h 27"/>
                <a:gd name="T10" fmla="*/ 1 w 14"/>
                <a:gd name="T11" fmla="*/ 27 h 27"/>
                <a:gd name="T12" fmla="*/ 13 w 14"/>
                <a:gd name="T13" fmla="*/ 5 h 27"/>
                <a:gd name="T14" fmla="*/ 14 w 14"/>
                <a:gd name="T15" fmla="*/ 2 h 27"/>
                <a:gd name="T16" fmla="*/ 10 w 1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11"/>
                    <a:pt x="6" y="18"/>
                    <a:pt x="3" y="22"/>
                  </a:cubicBezTo>
                  <a:cubicBezTo>
                    <a:pt x="2" y="23"/>
                    <a:pt x="1" y="24"/>
                    <a:pt x="1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1" y="27"/>
                    <a:pt x="1" y="27"/>
                  </a:cubicBezTo>
                  <a:cubicBezTo>
                    <a:pt x="6" y="27"/>
                    <a:pt x="9" y="16"/>
                    <a:pt x="13" y="5"/>
                  </a:cubicBezTo>
                  <a:cubicBezTo>
                    <a:pt x="13" y="4"/>
                    <a:pt x="14" y="3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80BE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Freeform 410">
              <a:extLst>
                <a:ext uri="{FF2B5EF4-FFF2-40B4-BE49-F238E27FC236}">
                  <a16:creationId xmlns:a16="http://schemas.microsoft.com/office/drawing/2014/main" id="{9307B903-0767-3538-EB66-6003CEFC9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473201"/>
              <a:ext cx="90488" cy="214313"/>
            </a:xfrm>
            <a:custGeom>
              <a:avLst/>
              <a:gdLst>
                <a:gd name="T0" fmla="*/ 57 w 57"/>
                <a:gd name="T1" fmla="*/ 0 h 135"/>
                <a:gd name="T2" fmla="*/ 0 w 57"/>
                <a:gd name="T3" fmla="*/ 135 h 135"/>
                <a:gd name="T4" fmla="*/ 0 w 57"/>
                <a:gd name="T5" fmla="*/ 135 h 135"/>
                <a:gd name="T6" fmla="*/ 57 w 57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35">
                  <a:moveTo>
                    <a:pt x="57" y="0"/>
                  </a:moveTo>
                  <a:lnTo>
                    <a:pt x="0" y="135"/>
                  </a:lnTo>
                  <a:lnTo>
                    <a:pt x="0" y="13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411">
              <a:extLst>
                <a:ext uri="{FF2B5EF4-FFF2-40B4-BE49-F238E27FC236}">
                  <a16:creationId xmlns:a16="http://schemas.microsoft.com/office/drawing/2014/main" id="{FEDF5286-54CB-8429-944D-1D9446D11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473201"/>
              <a:ext cx="90488" cy="214313"/>
            </a:xfrm>
            <a:custGeom>
              <a:avLst/>
              <a:gdLst>
                <a:gd name="T0" fmla="*/ 57 w 57"/>
                <a:gd name="T1" fmla="*/ 0 h 135"/>
                <a:gd name="T2" fmla="*/ 0 w 57"/>
                <a:gd name="T3" fmla="*/ 135 h 135"/>
                <a:gd name="T4" fmla="*/ 0 w 57"/>
                <a:gd name="T5" fmla="*/ 135 h 135"/>
                <a:gd name="T6" fmla="*/ 57 w 57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35">
                  <a:moveTo>
                    <a:pt x="57" y="0"/>
                  </a:moveTo>
                  <a:lnTo>
                    <a:pt x="0" y="135"/>
                  </a:lnTo>
                  <a:lnTo>
                    <a:pt x="0" y="135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Freeform 412">
              <a:extLst>
                <a:ext uri="{FF2B5EF4-FFF2-40B4-BE49-F238E27FC236}">
                  <a16:creationId xmlns:a16="http://schemas.microsoft.com/office/drawing/2014/main" id="{7678EFB2-C253-0D04-2FC8-CCA8FB842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382714"/>
              <a:ext cx="123825" cy="304800"/>
            </a:xfrm>
            <a:custGeom>
              <a:avLst/>
              <a:gdLst>
                <a:gd name="T0" fmla="*/ 11 w 11"/>
                <a:gd name="T1" fmla="*/ 0 h 27"/>
                <a:gd name="T2" fmla="*/ 8 w 11"/>
                <a:gd name="T3" fmla="*/ 8 h 27"/>
                <a:gd name="T4" fmla="*/ 0 w 11"/>
                <a:gd name="T5" fmla="*/ 27 h 27"/>
                <a:gd name="T6" fmla="*/ 0 w 11"/>
                <a:gd name="T7" fmla="*/ 27 h 27"/>
                <a:gd name="T8" fmla="*/ 11 w 11"/>
                <a:gd name="T9" fmla="*/ 0 h 27"/>
                <a:gd name="T10" fmla="*/ 11 w 11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7">
                  <a:moveTo>
                    <a:pt x="11" y="0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Freeform 413">
              <a:extLst>
                <a:ext uri="{FF2B5EF4-FFF2-40B4-BE49-F238E27FC236}">
                  <a16:creationId xmlns:a16="http://schemas.microsoft.com/office/drawing/2014/main" id="{733406A9-AE1D-51DB-B48B-4145D7BE8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382714"/>
              <a:ext cx="123825" cy="304800"/>
            </a:xfrm>
            <a:custGeom>
              <a:avLst/>
              <a:gdLst>
                <a:gd name="T0" fmla="*/ 11 w 11"/>
                <a:gd name="T1" fmla="*/ 0 h 27"/>
                <a:gd name="T2" fmla="*/ 0 w 11"/>
                <a:gd name="T3" fmla="*/ 27 h 27"/>
                <a:gd name="T4" fmla="*/ 1 w 11"/>
                <a:gd name="T5" fmla="*/ 27 h 27"/>
                <a:gd name="T6" fmla="*/ 3 w 11"/>
                <a:gd name="T7" fmla="*/ 27 h 27"/>
                <a:gd name="T8" fmla="*/ 10 w 11"/>
                <a:gd name="T9" fmla="*/ 7 h 27"/>
                <a:gd name="T10" fmla="*/ 11 w 11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7">
                  <a:moveTo>
                    <a:pt x="11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1" y="27"/>
                    <a:pt x="1" y="27"/>
                  </a:cubicBezTo>
                  <a:cubicBezTo>
                    <a:pt x="1" y="27"/>
                    <a:pt x="2" y="27"/>
                    <a:pt x="3" y="2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4"/>
                    <a:pt x="11" y="2"/>
                    <a:pt x="11" y="0"/>
                  </a:cubicBezTo>
                </a:path>
              </a:pathLst>
            </a:custGeom>
            <a:solidFill>
              <a:srgbClr val="F0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" name="Freeform 414">
              <a:extLst>
                <a:ext uri="{FF2B5EF4-FFF2-40B4-BE49-F238E27FC236}">
                  <a16:creationId xmlns:a16="http://schemas.microsoft.com/office/drawing/2014/main" id="{0F527584-DE19-33C4-6A1A-363A6B7F3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4651" y="1462089"/>
              <a:ext cx="79375" cy="225425"/>
            </a:xfrm>
            <a:custGeom>
              <a:avLst/>
              <a:gdLst>
                <a:gd name="T0" fmla="*/ 7 w 7"/>
                <a:gd name="T1" fmla="*/ 0 h 20"/>
                <a:gd name="T2" fmla="*/ 0 w 7"/>
                <a:gd name="T3" fmla="*/ 20 h 20"/>
                <a:gd name="T4" fmla="*/ 2 w 7"/>
                <a:gd name="T5" fmla="*/ 17 h 20"/>
                <a:gd name="T6" fmla="*/ 7 w 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0">
                  <a:moveTo>
                    <a:pt x="7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2" y="17"/>
                  </a:cubicBezTo>
                  <a:cubicBezTo>
                    <a:pt x="5" y="13"/>
                    <a:pt x="7" y="6"/>
                    <a:pt x="7" y="0"/>
                  </a:cubicBezTo>
                </a:path>
              </a:pathLst>
            </a:custGeom>
            <a:solidFill>
              <a:srgbClr val="9DC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Freeform 415">
              <a:extLst>
                <a:ext uri="{FF2B5EF4-FFF2-40B4-BE49-F238E27FC236}">
                  <a16:creationId xmlns:a16="http://schemas.microsoft.com/office/drawing/2014/main" id="{D92DF33E-BE6B-60A5-3BE5-9E8ACBAE8A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69226" y="2138364"/>
              <a:ext cx="485775" cy="258763"/>
            </a:xfrm>
            <a:custGeom>
              <a:avLst/>
              <a:gdLst>
                <a:gd name="T0" fmla="*/ 1 w 43"/>
                <a:gd name="T1" fmla="*/ 23 h 23"/>
                <a:gd name="T2" fmla="*/ 1 w 43"/>
                <a:gd name="T3" fmla="*/ 23 h 23"/>
                <a:gd name="T4" fmla="*/ 1 w 43"/>
                <a:gd name="T5" fmla="*/ 23 h 23"/>
                <a:gd name="T6" fmla="*/ 1 w 43"/>
                <a:gd name="T7" fmla="*/ 23 h 23"/>
                <a:gd name="T8" fmla="*/ 0 w 43"/>
                <a:gd name="T9" fmla="*/ 23 h 23"/>
                <a:gd name="T10" fmla="*/ 1 w 43"/>
                <a:gd name="T11" fmla="*/ 23 h 23"/>
                <a:gd name="T12" fmla="*/ 1 w 43"/>
                <a:gd name="T13" fmla="*/ 23 h 23"/>
                <a:gd name="T14" fmla="*/ 0 w 43"/>
                <a:gd name="T15" fmla="*/ 23 h 23"/>
                <a:gd name="T16" fmla="*/ 0 w 43"/>
                <a:gd name="T17" fmla="*/ 22 h 23"/>
                <a:gd name="T18" fmla="*/ 0 w 43"/>
                <a:gd name="T19" fmla="*/ 22 h 23"/>
                <a:gd name="T20" fmla="*/ 0 w 43"/>
                <a:gd name="T21" fmla="*/ 22 h 23"/>
                <a:gd name="T22" fmla="*/ 41 w 43"/>
                <a:gd name="T23" fmla="*/ 5 h 23"/>
                <a:gd name="T24" fmla="*/ 41 w 43"/>
                <a:gd name="T25" fmla="*/ 5 h 23"/>
                <a:gd name="T26" fmla="*/ 41 w 43"/>
                <a:gd name="T27" fmla="*/ 5 h 23"/>
                <a:gd name="T28" fmla="*/ 41 w 43"/>
                <a:gd name="T29" fmla="*/ 5 h 23"/>
                <a:gd name="T30" fmla="*/ 43 w 43"/>
                <a:gd name="T31" fmla="*/ 0 h 23"/>
                <a:gd name="T32" fmla="*/ 42 w 43"/>
                <a:gd name="T33" fmla="*/ 4 h 23"/>
                <a:gd name="T34" fmla="*/ 42 w 43"/>
                <a:gd name="T35" fmla="*/ 4 h 23"/>
                <a:gd name="T36" fmla="*/ 42 w 43"/>
                <a:gd name="T37" fmla="*/ 4 h 23"/>
                <a:gd name="T38" fmla="*/ 42 w 43"/>
                <a:gd name="T39" fmla="*/ 4 h 23"/>
                <a:gd name="T40" fmla="*/ 42 w 43"/>
                <a:gd name="T41" fmla="*/ 4 h 23"/>
                <a:gd name="T42" fmla="*/ 42 w 43"/>
                <a:gd name="T43" fmla="*/ 4 h 23"/>
                <a:gd name="T44" fmla="*/ 42 w 43"/>
                <a:gd name="T45" fmla="*/ 4 h 23"/>
                <a:gd name="T46" fmla="*/ 41 w 43"/>
                <a:gd name="T47" fmla="*/ 4 h 23"/>
                <a:gd name="T48" fmla="*/ 41 w 43"/>
                <a:gd name="T49" fmla="*/ 5 h 23"/>
                <a:gd name="T50" fmla="*/ 41 w 43"/>
                <a:gd name="T51" fmla="*/ 5 h 23"/>
                <a:gd name="T52" fmla="*/ 41 w 43"/>
                <a:gd name="T53" fmla="*/ 5 h 23"/>
                <a:gd name="T54" fmla="*/ 41 w 43"/>
                <a:gd name="T55" fmla="*/ 5 h 23"/>
                <a:gd name="T56" fmla="*/ 41 w 43"/>
                <a:gd name="T57" fmla="*/ 5 h 23"/>
                <a:gd name="T58" fmla="*/ 41 w 43"/>
                <a:gd name="T59" fmla="*/ 5 h 23"/>
                <a:gd name="T60" fmla="*/ 41 w 43"/>
                <a:gd name="T61" fmla="*/ 5 h 23"/>
                <a:gd name="T62" fmla="*/ 41 w 43"/>
                <a:gd name="T63" fmla="*/ 5 h 23"/>
                <a:gd name="T64" fmla="*/ 41 w 43"/>
                <a:gd name="T65" fmla="*/ 5 h 23"/>
                <a:gd name="T66" fmla="*/ 43 w 43"/>
                <a:gd name="T67" fmla="*/ 0 h 23"/>
                <a:gd name="T68" fmla="*/ 43 w 43"/>
                <a:gd name="T69" fmla="*/ 0 h 23"/>
                <a:gd name="T70" fmla="*/ 43 w 43"/>
                <a:gd name="T71" fmla="*/ 0 h 23"/>
                <a:gd name="T72" fmla="*/ 43 w 43"/>
                <a:gd name="T73" fmla="*/ 0 h 23"/>
                <a:gd name="T74" fmla="*/ 43 w 43"/>
                <a:gd name="T75" fmla="*/ 0 h 23"/>
                <a:gd name="T76" fmla="*/ 43 w 43"/>
                <a:gd name="T77" fmla="*/ 0 h 23"/>
                <a:gd name="T78" fmla="*/ 43 w 43"/>
                <a:gd name="T79" fmla="*/ 0 h 23"/>
                <a:gd name="T80" fmla="*/ 43 w 43"/>
                <a:gd name="T81" fmla="*/ 0 h 23"/>
                <a:gd name="T82" fmla="*/ 43 w 43"/>
                <a:gd name="T83" fmla="*/ 0 h 23"/>
                <a:gd name="T84" fmla="*/ 43 w 43"/>
                <a:gd name="T8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" h="23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0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41" y="5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moveTo>
                    <a:pt x="43" y="0"/>
                  </a:moveTo>
                  <a:cubicBezTo>
                    <a:pt x="42" y="2"/>
                    <a:pt x="42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2" y="3"/>
                    <a:pt x="42" y="2"/>
                    <a:pt x="43" y="0"/>
                  </a:cubicBezTo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6E1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Freeform 416">
              <a:extLst>
                <a:ext uri="{FF2B5EF4-FFF2-40B4-BE49-F238E27FC236}">
                  <a16:creationId xmlns:a16="http://schemas.microsoft.com/office/drawing/2014/main" id="{38CD0858-9637-54DE-B29C-15437E0C06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0338" y="2116139"/>
              <a:ext cx="474663" cy="280988"/>
            </a:xfrm>
            <a:custGeom>
              <a:avLst/>
              <a:gdLst>
                <a:gd name="T0" fmla="*/ 0 w 42"/>
                <a:gd name="T1" fmla="*/ 25 h 25"/>
                <a:gd name="T2" fmla="*/ 0 w 42"/>
                <a:gd name="T3" fmla="*/ 25 h 25"/>
                <a:gd name="T4" fmla="*/ 0 w 42"/>
                <a:gd name="T5" fmla="*/ 25 h 25"/>
                <a:gd name="T6" fmla="*/ 0 w 42"/>
                <a:gd name="T7" fmla="*/ 25 h 25"/>
                <a:gd name="T8" fmla="*/ 0 w 42"/>
                <a:gd name="T9" fmla="*/ 25 h 25"/>
                <a:gd name="T10" fmla="*/ 0 w 42"/>
                <a:gd name="T11" fmla="*/ 25 h 25"/>
                <a:gd name="T12" fmla="*/ 0 w 42"/>
                <a:gd name="T13" fmla="*/ 25 h 25"/>
                <a:gd name="T14" fmla="*/ 0 w 42"/>
                <a:gd name="T15" fmla="*/ 25 h 25"/>
                <a:gd name="T16" fmla="*/ 40 w 42"/>
                <a:gd name="T17" fmla="*/ 7 h 25"/>
                <a:gd name="T18" fmla="*/ 40 w 42"/>
                <a:gd name="T19" fmla="*/ 7 h 25"/>
                <a:gd name="T20" fmla="*/ 40 w 42"/>
                <a:gd name="T21" fmla="*/ 7 h 25"/>
                <a:gd name="T22" fmla="*/ 40 w 42"/>
                <a:gd name="T23" fmla="*/ 7 h 25"/>
                <a:gd name="T24" fmla="*/ 40 w 42"/>
                <a:gd name="T25" fmla="*/ 7 h 25"/>
                <a:gd name="T26" fmla="*/ 40 w 42"/>
                <a:gd name="T27" fmla="*/ 7 h 25"/>
                <a:gd name="T28" fmla="*/ 40 w 42"/>
                <a:gd name="T29" fmla="*/ 7 h 25"/>
                <a:gd name="T30" fmla="*/ 40 w 42"/>
                <a:gd name="T31" fmla="*/ 7 h 25"/>
                <a:gd name="T32" fmla="*/ 40 w 42"/>
                <a:gd name="T33" fmla="*/ 7 h 25"/>
                <a:gd name="T34" fmla="*/ 40 w 42"/>
                <a:gd name="T35" fmla="*/ 7 h 25"/>
                <a:gd name="T36" fmla="*/ 40 w 42"/>
                <a:gd name="T37" fmla="*/ 7 h 25"/>
                <a:gd name="T38" fmla="*/ 40 w 42"/>
                <a:gd name="T39" fmla="*/ 7 h 25"/>
                <a:gd name="T40" fmla="*/ 40 w 42"/>
                <a:gd name="T41" fmla="*/ 7 h 25"/>
                <a:gd name="T42" fmla="*/ 40 w 42"/>
                <a:gd name="T43" fmla="*/ 7 h 25"/>
                <a:gd name="T44" fmla="*/ 40 w 42"/>
                <a:gd name="T45" fmla="*/ 6 h 25"/>
                <a:gd name="T46" fmla="*/ 40 w 42"/>
                <a:gd name="T47" fmla="*/ 7 h 25"/>
                <a:gd name="T48" fmla="*/ 40 w 42"/>
                <a:gd name="T49" fmla="*/ 6 h 25"/>
                <a:gd name="T50" fmla="*/ 41 w 42"/>
                <a:gd name="T51" fmla="*/ 6 h 25"/>
                <a:gd name="T52" fmla="*/ 41 w 42"/>
                <a:gd name="T53" fmla="*/ 6 h 25"/>
                <a:gd name="T54" fmla="*/ 41 w 42"/>
                <a:gd name="T55" fmla="*/ 6 h 25"/>
                <a:gd name="T56" fmla="*/ 41 w 42"/>
                <a:gd name="T57" fmla="*/ 6 h 25"/>
                <a:gd name="T58" fmla="*/ 41 w 42"/>
                <a:gd name="T59" fmla="*/ 6 h 25"/>
                <a:gd name="T60" fmla="*/ 41 w 42"/>
                <a:gd name="T61" fmla="*/ 6 h 25"/>
                <a:gd name="T62" fmla="*/ 41 w 42"/>
                <a:gd name="T63" fmla="*/ 6 h 25"/>
                <a:gd name="T64" fmla="*/ 41 w 42"/>
                <a:gd name="T65" fmla="*/ 6 h 25"/>
                <a:gd name="T66" fmla="*/ 41 w 42"/>
                <a:gd name="T67" fmla="*/ 6 h 25"/>
                <a:gd name="T68" fmla="*/ 42 w 42"/>
                <a:gd name="T69" fmla="*/ 0 h 25"/>
                <a:gd name="T70" fmla="*/ 41 w 42"/>
                <a:gd name="T71" fmla="*/ 6 h 25"/>
                <a:gd name="T72" fmla="*/ 42 w 42"/>
                <a:gd name="T73" fmla="*/ 2 h 25"/>
                <a:gd name="T74" fmla="*/ 42 w 42"/>
                <a:gd name="T75" fmla="*/ 2 h 25"/>
                <a:gd name="T76" fmla="*/ 42 w 42"/>
                <a:gd name="T77" fmla="*/ 2 h 25"/>
                <a:gd name="T78" fmla="*/ 42 w 42"/>
                <a:gd name="T79" fmla="*/ 2 h 25"/>
                <a:gd name="T80" fmla="*/ 42 w 42"/>
                <a:gd name="T81" fmla="*/ 2 h 25"/>
                <a:gd name="T82" fmla="*/ 42 w 42"/>
                <a:gd name="T83" fmla="*/ 2 h 25"/>
                <a:gd name="T84" fmla="*/ 42 w 42"/>
                <a:gd name="T85" fmla="*/ 2 h 25"/>
                <a:gd name="T86" fmla="*/ 42 w 42"/>
                <a:gd name="T87" fmla="*/ 0 h 25"/>
                <a:gd name="T88" fmla="*/ 42 w 42"/>
                <a:gd name="T89" fmla="*/ 0 h 25"/>
                <a:gd name="T90" fmla="*/ 42 w 42"/>
                <a:gd name="T91" fmla="*/ 0 h 25"/>
                <a:gd name="T92" fmla="*/ 42 w 42"/>
                <a:gd name="T93" fmla="*/ 0 h 25"/>
                <a:gd name="T94" fmla="*/ 42 w 42"/>
                <a:gd name="T95" fmla="*/ 0 h 25"/>
                <a:gd name="T96" fmla="*/ 42 w 42"/>
                <a:gd name="T97" fmla="*/ 0 h 25"/>
                <a:gd name="T98" fmla="*/ 42 w 42"/>
                <a:gd name="T99" fmla="*/ 0 h 25"/>
                <a:gd name="T100" fmla="*/ 42 w 42"/>
                <a:gd name="T101" fmla="*/ 0 h 25"/>
                <a:gd name="T102" fmla="*/ 42 w 42"/>
                <a:gd name="T103" fmla="*/ 0 h 25"/>
                <a:gd name="T104" fmla="*/ 42 w 42"/>
                <a:gd name="T105" fmla="*/ 0 h 25"/>
                <a:gd name="T106" fmla="*/ 42 w 42"/>
                <a:gd name="T107" fmla="*/ 0 h 25"/>
                <a:gd name="T108" fmla="*/ 42 w 42"/>
                <a:gd name="T109" fmla="*/ 0 h 25"/>
                <a:gd name="T110" fmla="*/ 42 w 42"/>
                <a:gd name="T1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" h="25"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40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moveTo>
                    <a:pt x="40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moveTo>
                    <a:pt x="40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moveTo>
                    <a:pt x="40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moveTo>
                    <a:pt x="40" y="6"/>
                  </a:moveTo>
                  <a:cubicBezTo>
                    <a:pt x="40" y="6"/>
                    <a:pt x="40" y="6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moveTo>
                    <a:pt x="41" y="6"/>
                  </a:move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moveTo>
                    <a:pt x="41" y="6"/>
                  </a:move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moveTo>
                    <a:pt x="41" y="6"/>
                  </a:move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moveTo>
                    <a:pt x="42" y="0"/>
                  </a:moveTo>
                  <a:cubicBezTo>
                    <a:pt x="42" y="2"/>
                    <a:pt x="41" y="4"/>
                    <a:pt x="41" y="6"/>
                  </a:cubicBezTo>
                  <a:cubicBezTo>
                    <a:pt x="41" y="5"/>
                    <a:pt x="41" y="4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1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AEC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Freeform 417">
              <a:extLst>
                <a:ext uri="{FF2B5EF4-FFF2-40B4-BE49-F238E27FC236}">
                  <a16:creationId xmlns:a16="http://schemas.microsoft.com/office/drawing/2014/main" id="{C27CA0F9-1CCF-7505-E9DD-625CF4C3D9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69226" y="2182814"/>
              <a:ext cx="474663" cy="238125"/>
            </a:xfrm>
            <a:custGeom>
              <a:avLst/>
              <a:gdLst>
                <a:gd name="T0" fmla="*/ 12 w 42"/>
                <a:gd name="T1" fmla="*/ 21 h 21"/>
                <a:gd name="T2" fmla="*/ 12 w 42"/>
                <a:gd name="T3" fmla="*/ 21 h 21"/>
                <a:gd name="T4" fmla="*/ 12 w 42"/>
                <a:gd name="T5" fmla="*/ 21 h 21"/>
                <a:gd name="T6" fmla="*/ 12 w 42"/>
                <a:gd name="T7" fmla="*/ 21 h 21"/>
                <a:gd name="T8" fmla="*/ 1 w 42"/>
                <a:gd name="T9" fmla="*/ 19 h 21"/>
                <a:gd name="T10" fmla="*/ 1 w 42"/>
                <a:gd name="T11" fmla="*/ 19 h 21"/>
                <a:gd name="T12" fmla="*/ 1 w 42"/>
                <a:gd name="T13" fmla="*/ 19 h 21"/>
                <a:gd name="T14" fmla="*/ 1 w 42"/>
                <a:gd name="T15" fmla="*/ 19 h 21"/>
                <a:gd name="T16" fmla="*/ 1 w 42"/>
                <a:gd name="T17" fmla="*/ 19 h 21"/>
                <a:gd name="T18" fmla="*/ 1 w 42"/>
                <a:gd name="T19" fmla="*/ 19 h 21"/>
                <a:gd name="T20" fmla="*/ 1 w 42"/>
                <a:gd name="T21" fmla="*/ 19 h 21"/>
                <a:gd name="T22" fmla="*/ 0 w 42"/>
                <a:gd name="T23" fmla="*/ 19 h 21"/>
                <a:gd name="T24" fmla="*/ 0 w 42"/>
                <a:gd name="T25" fmla="*/ 19 h 21"/>
                <a:gd name="T26" fmla="*/ 1 w 42"/>
                <a:gd name="T27" fmla="*/ 19 h 21"/>
                <a:gd name="T28" fmla="*/ 0 w 42"/>
                <a:gd name="T29" fmla="*/ 19 h 21"/>
                <a:gd name="T30" fmla="*/ 0 w 42"/>
                <a:gd name="T31" fmla="*/ 18 h 21"/>
                <a:gd name="T32" fmla="*/ 0 w 42"/>
                <a:gd name="T33" fmla="*/ 18 h 21"/>
                <a:gd name="T34" fmla="*/ 0 w 42"/>
                <a:gd name="T35" fmla="*/ 18 h 21"/>
                <a:gd name="T36" fmla="*/ 0 w 42"/>
                <a:gd name="T37" fmla="*/ 18 h 21"/>
                <a:gd name="T38" fmla="*/ 0 w 42"/>
                <a:gd name="T39" fmla="*/ 18 h 21"/>
                <a:gd name="T40" fmla="*/ 0 w 42"/>
                <a:gd name="T41" fmla="*/ 18 h 21"/>
                <a:gd name="T42" fmla="*/ 0 w 42"/>
                <a:gd name="T43" fmla="*/ 18 h 21"/>
                <a:gd name="T44" fmla="*/ 0 w 42"/>
                <a:gd name="T45" fmla="*/ 18 h 21"/>
                <a:gd name="T46" fmla="*/ 41 w 42"/>
                <a:gd name="T47" fmla="*/ 1 h 21"/>
                <a:gd name="T48" fmla="*/ 12 w 42"/>
                <a:gd name="T49" fmla="*/ 21 h 21"/>
                <a:gd name="T50" fmla="*/ 41 w 42"/>
                <a:gd name="T51" fmla="*/ 1 h 21"/>
                <a:gd name="T52" fmla="*/ 41 w 42"/>
                <a:gd name="T53" fmla="*/ 1 h 21"/>
                <a:gd name="T54" fmla="*/ 41 w 42"/>
                <a:gd name="T55" fmla="*/ 1 h 21"/>
                <a:gd name="T56" fmla="*/ 41 w 42"/>
                <a:gd name="T57" fmla="*/ 1 h 21"/>
                <a:gd name="T58" fmla="*/ 41 w 42"/>
                <a:gd name="T59" fmla="*/ 1 h 21"/>
                <a:gd name="T60" fmla="*/ 41 w 42"/>
                <a:gd name="T61" fmla="*/ 1 h 21"/>
                <a:gd name="T62" fmla="*/ 41 w 42"/>
                <a:gd name="T63" fmla="*/ 1 h 21"/>
                <a:gd name="T64" fmla="*/ 41 w 42"/>
                <a:gd name="T65" fmla="*/ 1 h 21"/>
                <a:gd name="T66" fmla="*/ 41 w 42"/>
                <a:gd name="T67" fmla="*/ 1 h 21"/>
                <a:gd name="T68" fmla="*/ 41 w 42"/>
                <a:gd name="T69" fmla="*/ 1 h 21"/>
                <a:gd name="T70" fmla="*/ 41 w 42"/>
                <a:gd name="T71" fmla="*/ 1 h 21"/>
                <a:gd name="T72" fmla="*/ 41 w 42"/>
                <a:gd name="T73" fmla="*/ 1 h 21"/>
                <a:gd name="T74" fmla="*/ 41 w 42"/>
                <a:gd name="T75" fmla="*/ 1 h 21"/>
                <a:gd name="T76" fmla="*/ 41 w 42"/>
                <a:gd name="T77" fmla="*/ 1 h 21"/>
                <a:gd name="T78" fmla="*/ 41 w 42"/>
                <a:gd name="T79" fmla="*/ 1 h 21"/>
                <a:gd name="T80" fmla="*/ 41 w 42"/>
                <a:gd name="T81" fmla="*/ 1 h 21"/>
                <a:gd name="T82" fmla="*/ 41 w 42"/>
                <a:gd name="T83" fmla="*/ 1 h 21"/>
                <a:gd name="T84" fmla="*/ 41 w 42"/>
                <a:gd name="T85" fmla="*/ 1 h 21"/>
                <a:gd name="T86" fmla="*/ 41 w 42"/>
                <a:gd name="T87" fmla="*/ 1 h 21"/>
                <a:gd name="T88" fmla="*/ 41 w 42"/>
                <a:gd name="T89" fmla="*/ 1 h 21"/>
                <a:gd name="T90" fmla="*/ 41 w 42"/>
                <a:gd name="T91" fmla="*/ 1 h 21"/>
                <a:gd name="T92" fmla="*/ 41 w 42"/>
                <a:gd name="T93" fmla="*/ 1 h 21"/>
                <a:gd name="T94" fmla="*/ 41 w 42"/>
                <a:gd name="T95" fmla="*/ 1 h 21"/>
                <a:gd name="T96" fmla="*/ 42 w 42"/>
                <a:gd name="T97" fmla="*/ 0 h 21"/>
                <a:gd name="T98" fmla="*/ 41 w 42"/>
                <a:gd name="T99" fmla="*/ 0 h 21"/>
                <a:gd name="T100" fmla="*/ 42 w 42"/>
                <a:gd name="T101" fmla="*/ 0 h 21"/>
                <a:gd name="T102" fmla="*/ 42 w 42"/>
                <a:gd name="T103" fmla="*/ 0 h 21"/>
                <a:gd name="T104" fmla="*/ 42 w 42"/>
                <a:gd name="T105" fmla="*/ 0 h 21"/>
                <a:gd name="T106" fmla="*/ 42 w 42"/>
                <a:gd name="T107" fmla="*/ 0 h 21"/>
                <a:gd name="T108" fmla="*/ 42 w 42"/>
                <a:gd name="T109" fmla="*/ 0 h 21"/>
                <a:gd name="T110" fmla="*/ 42 w 42"/>
                <a:gd name="T111" fmla="*/ 0 h 21"/>
                <a:gd name="T112" fmla="*/ 42 w 42"/>
                <a:gd name="T113" fmla="*/ 0 h 21"/>
                <a:gd name="T114" fmla="*/ 42 w 42"/>
                <a:gd name="T115" fmla="*/ 0 h 21"/>
                <a:gd name="T116" fmla="*/ 42 w 42"/>
                <a:gd name="T117" fmla="*/ 0 h 21"/>
                <a:gd name="T118" fmla="*/ 42 w 42"/>
                <a:gd name="T1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1"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41" y="1"/>
                  </a:moveTo>
                  <a:cubicBezTo>
                    <a:pt x="36" y="13"/>
                    <a:pt x="24" y="21"/>
                    <a:pt x="12" y="21"/>
                  </a:cubicBezTo>
                  <a:cubicBezTo>
                    <a:pt x="24" y="21"/>
                    <a:pt x="36" y="13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2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A0CC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Freeform 418">
              <a:extLst>
                <a:ext uri="{FF2B5EF4-FFF2-40B4-BE49-F238E27FC236}">
                  <a16:creationId xmlns:a16="http://schemas.microsoft.com/office/drawing/2014/main" id="{34B885FF-DD1A-02DB-4AE6-A9BEDBCA2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7613" y="1957389"/>
              <a:ext cx="698500" cy="463550"/>
            </a:xfrm>
            <a:custGeom>
              <a:avLst/>
              <a:gdLst>
                <a:gd name="T0" fmla="*/ 60 w 62"/>
                <a:gd name="T1" fmla="*/ 0 h 41"/>
                <a:gd name="T2" fmla="*/ 57 w 62"/>
                <a:gd name="T3" fmla="*/ 6 h 41"/>
                <a:gd name="T4" fmla="*/ 55 w 62"/>
                <a:gd name="T5" fmla="*/ 19 h 41"/>
                <a:gd name="T6" fmla="*/ 30 w 62"/>
                <a:gd name="T7" fmla="*/ 37 h 41"/>
                <a:gd name="T8" fmla="*/ 20 w 62"/>
                <a:gd name="T9" fmla="*/ 35 h 41"/>
                <a:gd name="T10" fmla="*/ 7 w 62"/>
                <a:gd name="T11" fmla="*/ 23 h 41"/>
                <a:gd name="T12" fmla="*/ 0 w 62"/>
                <a:gd name="T13" fmla="*/ 19 h 41"/>
                <a:gd name="T14" fmla="*/ 18 w 62"/>
                <a:gd name="T15" fmla="*/ 38 h 41"/>
                <a:gd name="T16" fmla="*/ 18 w 62"/>
                <a:gd name="T17" fmla="*/ 38 h 41"/>
                <a:gd name="T18" fmla="*/ 18 w 62"/>
                <a:gd name="T19" fmla="*/ 38 h 41"/>
                <a:gd name="T20" fmla="*/ 18 w 62"/>
                <a:gd name="T21" fmla="*/ 38 h 41"/>
                <a:gd name="T22" fmla="*/ 18 w 62"/>
                <a:gd name="T23" fmla="*/ 39 h 41"/>
                <a:gd name="T24" fmla="*/ 19 w 62"/>
                <a:gd name="T25" fmla="*/ 39 h 41"/>
                <a:gd name="T26" fmla="*/ 19 w 62"/>
                <a:gd name="T27" fmla="*/ 39 h 41"/>
                <a:gd name="T28" fmla="*/ 19 w 62"/>
                <a:gd name="T29" fmla="*/ 39 h 41"/>
                <a:gd name="T30" fmla="*/ 19 w 62"/>
                <a:gd name="T31" fmla="*/ 39 h 41"/>
                <a:gd name="T32" fmla="*/ 19 w 62"/>
                <a:gd name="T33" fmla="*/ 39 h 41"/>
                <a:gd name="T34" fmla="*/ 19 w 62"/>
                <a:gd name="T35" fmla="*/ 39 h 41"/>
                <a:gd name="T36" fmla="*/ 19 w 62"/>
                <a:gd name="T37" fmla="*/ 39 h 41"/>
                <a:gd name="T38" fmla="*/ 19 w 62"/>
                <a:gd name="T39" fmla="*/ 39 h 41"/>
                <a:gd name="T40" fmla="*/ 30 w 62"/>
                <a:gd name="T41" fmla="*/ 41 h 41"/>
                <a:gd name="T42" fmla="*/ 30 w 62"/>
                <a:gd name="T43" fmla="*/ 41 h 41"/>
                <a:gd name="T44" fmla="*/ 30 w 62"/>
                <a:gd name="T45" fmla="*/ 41 h 41"/>
                <a:gd name="T46" fmla="*/ 59 w 62"/>
                <a:gd name="T47" fmla="*/ 21 h 41"/>
                <a:gd name="T48" fmla="*/ 59 w 62"/>
                <a:gd name="T49" fmla="*/ 21 h 41"/>
                <a:gd name="T50" fmla="*/ 59 w 62"/>
                <a:gd name="T51" fmla="*/ 21 h 41"/>
                <a:gd name="T52" fmla="*/ 59 w 62"/>
                <a:gd name="T53" fmla="*/ 21 h 41"/>
                <a:gd name="T54" fmla="*/ 59 w 62"/>
                <a:gd name="T55" fmla="*/ 21 h 41"/>
                <a:gd name="T56" fmla="*/ 59 w 62"/>
                <a:gd name="T57" fmla="*/ 21 h 41"/>
                <a:gd name="T58" fmla="*/ 59 w 62"/>
                <a:gd name="T59" fmla="*/ 21 h 41"/>
                <a:gd name="T60" fmla="*/ 59 w 62"/>
                <a:gd name="T61" fmla="*/ 21 h 41"/>
                <a:gd name="T62" fmla="*/ 59 w 62"/>
                <a:gd name="T63" fmla="*/ 21 h 41"/>
                <a:gd name="T64" fmla="*/ 59 w 62"/>
                <a:gd name="T65" fmla="*/ 21 h 41"/>
                <a:gd name="T66" fmla="*/ 59 w 62"/>
                <a:gd name="T67" fmla="*/ 21 h 41"/>
                <a:gd name="T68" fmla="*/ 59 w 62"/>
                <a:gd name="T69" fmla="*/ 21 h 41"/>
                <a:gd name="T70" fmla="*/ 59 w 62"/>
                <a:gd name="T71" fmla="*/ 21 h 41"/>
                <a:gd name="T72" fmla="*/ 59 w 62"/>
                <a:gd name="T73" fmla="*/ 21 h 41"/>
                <a:gd name="T74" fmla="*/ 59 w 62"/>
                <a:gd name="T75" fmla="*/ 21 h 41"/>
                <a:gd name="T76" fmla="*/ 59 w 62"/>
                <a:gd name="T77" fmla="*/ 21 h 41"/>
                <a:gd name="T78" fmla="*/ 59 w 62"/>
                <a:gd name="T79" fmla="*/ 20 h 41"/>
                <a:gd name="T80" fmla="*/ 60 w 62"/>
                <a:gd name="T81" fmla="*/ 20 h 41"/>
                <a:gd name="T82" fmla="*/ 60 w 62"/>
                <a:gd name="T83" fmla="*/ 20 h 41"/>
                <a:gd name="T84" fmla="*/ 60 w 62"/>
                <a:gd name="T85" fmla="*/ 20 h 41"/>
                <a:gd name="T86" fmla="*/ 60 w 62"/>
                <a:gd name="T87" fmla="*/ 20 h 41"/>
                <a:gd name="T88" fmla="*/ 60 w 62"/>
                <a:gd name="T89" fmla="*/ 20 h 41"/>
                <a:gd name="T90" fmla="*/ 60 w 62"/>
                <a:gd name="T91" fmla="*/ 20 h 41"/>
                <a:gd name="T92" fmla="*/ 60 w 62"/>
                <a:gd name="T93" fmla="*/ 20 h 41"/>
                <a:gd name="T94" fmla="*/ 61 w 62"/>
                <a:gd name="T95" fmla="*/ 14 h 41"/>
                <a:gd name="T96" fmla="*/ 61 w 62"/>
                <a:gd name="T97" fmla="*/ 14 h 41"/>
                <a:gd name="T98" fmla="*/ 61 w 62"/>
                <a:gd name="T99" fmla="*/ 14 h 41"/>
                <a:gd name="T100" fmla="*/ 61 w 62"/>
                <a:gd name="T101" fmla="*/ 14 h 41"/>
                <a:gd name="T102" fmla="*/ 61 w 62"/>
                <a:gd name="T103" fmla="*/ 14 h 41"/>
                <a:gd name="T104" fmla="*/ 61 w 62"/>
                <a:gd name="T105" fmla="*/ 14 h 41"/>
                <a:gd name="T106" fmla="*/ 61 w 62"/>
                <a:gd name="T107" fmla="*/ 14 h 41"/>
                <a:gd name="T108" fmla="*/ 61 w 62"/>
                <a:gd name="T109" fmla="*/ 14 h 41"/>
                <a:gd name="T110" fmla="*/ 61 w 62"/>
                <a:gd name="T111" fmla="*/ 14 h 41"/>
                <a:gd name="T112" fmla="*/ 60 w 62"/>
                <a:gd name="T1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41">
                  <a:moveTo>
                    <a:pt x="60" y="0"/>
                  </a:moveTo>
                  <a:cubicBezTo>
                    <a:pt x="59" y="2"/>
                    <a:pt x="58" y="4"/>
                    <a:pt x="57" y="6"/>
                  </a:cubicBezTo>
                  <a:cubicBezTo>
                    <a:pt x="58" y="10"/>
                    <a:pt x="57" y="15"/>
                    <a:pt x="55" y="19"/>
                  </a:cubicBezTo>
                  <a:cubicBezTo>
                    <a:pt x="51" y="30"/>
                    <a:pt x="41" y="37"/>
                    <a:pt x="30" y="37"/>
                  </a:cubicBezTo>
                  <a:cubicBezTo>
                    <a:pt x="27" y="37"/>
                    <a:pt x="24" y="36"/>
                    <a:pt x="20" y="35"/>
                  </a:cubicBezTo>
                  <a:cubicBezTo>
                    <a:pt x="14" y="32"/>
                    <a:pt x="10" y="28"/>
                    <a:pt x="7" y="23"/>
                  </a:cubicBezTo>
                  <a:cubicBezTo>
                    <a:pt x="4" y="22"/>
                    <a:pt x="2" y="20"/>
                    <a:pt x="0" y="19"/>
                  </a:cubicBezTo>
                  <a:cubicBezTo>
                    <a:pt x="3" y="27"/>
                    <a:pt x="9" y="35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40"/>
                    <a:pt x="26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42" y="41"/>
                    <a:pt x="54" y="33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59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18"/>
                    <a:pt x="61" y="16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2" y="9"/>
                    <a:pt x="61" y="4"/>
                    <a:pt x="60" y="0"/>
                  </a:cubicBezTo>
                </a:path>
              </a:pathLst>
            </a:custGeom>
            <a:solidFill>
              <a:srgbClr val="8FB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419">
              <a:extLst>
                <a:ext uri="{FF2B5EF4-FFF2-40B4-BE49-F238E27FC236}">
                  <a16:creationId xmlns:a16="http://schemas.microsoft.com/office/drawing/2014/main" id="{3B2F086A-DC78-04D4-1A03-F493CF198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1" y="2025651"/>
              <a:ext cx="574675" cy="349250"/>
            </a:xfrm>
            <a:custGeom>
              <a:avLst/>
              <a:gdLst>
                <a:gd name="T0" fmla="*/ 50 w 51"/>
                <a:gd name="T1" fmla="*/ 0 h 31"/>
                <a:gd name="T2" fmla="*/ 19 w 51"/>
                <a:gd name="T3" fmla="*/ 23 h 31"/>
                <a:gd name="T4" fmla="*/ 0 w 51"/>
                <a:gd name="T5" fmla="*/ 17 h 31"/>
                <a:gd name="T6" fmla="*/ 13 w 51"/>
                <a:gd name="T7" fmla="*/ 29 h 31"/>
                <a:gd name="T8" fmla="*/ 23 w 51"/>
                <a:gd name="T9" fmla="*/ 31 h 31"/>
                <a:gd name="T10" fmla="*/ 48 w 51"/>
                <a:gd name="T11" fmla="*/ 13 h 31"/>
                <a:gd name="T12" fmla="*/ 50 w 51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31">
                  <a:moveTo>
                    <a:pt x="50" y="0"/>
                  </a:moveTo>
                  <a:cubicBezTo>
                    <a:pt x="41" y="18"/>
                    <a:pt x="29" y="23"/>
                    <a:pt x="19" y="23"/>
                  </a:cubicBezTo>
                  <a:cubicBezTo>
                    <a:pt x="12" y="23"/>
                    <a:pt x="5" y="20"/>
                    <a:pt x="0" y="17"/>
                  </a:cubicBezTo>
                  <a:cubicBezTo>
                    <a:pt x="3" y="22"/>
                    <a:pt x="7" y="26"/>
                    <a:pt x="13" y="29"/>
                  </a:cubicBezTo>
                  <a:cubicBezTo>
                    <a:pt x="17" y="30"/>
                    <a:pt x="20" y="31"/>
                    <a:pt x="23" y="31"/>
                  </a:cubicBezTo>
                  <a:cubicBezTo>
                    <a:pt x="34" y="31"/>
                    <a:pt x="44" y="24"/>
                    <a:pt x="48" y="13"/>
                  </a:cubicBezTo>
                  <a:cubicBezTo>
                    <a:pt x="50" y="9"/>
                    <a:pt x="51" y="4"/>
                    <a:pt x="50" y="0"/>
                  </a:cubicBezTo>
                </a:path>
              </a:pathLst>
            </a:custGeom>
            <a:solidFill>
              <a:srgbClr val="0C9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420">
              <a:extLst>
                <a:ext uri="{FF2B5EF4-FFF2-40B4-BE49-F238E27FC236}">
                  <a16:creationId xmlns:a16="http://schemas.microsoft.com/office/drawing/2014/main" id="{414F39E8-AB1D-6EDB-BC4F-A543E3305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7363" y="1304926"/>
              <a:ext cx="180975" cy="450850"/>
            </a:xfrm>
            <a:custGeom>
              <a:avLst/>
              <a:gdLst>
                <a:gd name="T0" fmla="*/ 12 w 16"/>
                <a:gd name="T1" fmla="*/ 0 h 40"/>
                <a:gd name="T2" fmla="*/ 7 w 16"/>
                <a:gd name="T3" fmla="*/ 12 h 40"/>
                <a:gd name="T4" fmla="*/ 9 w 16"/>
                <a:gd name="T5" fmla="*/ 13 h 40"/>
                <a:gd name="T6" fmla="*/ 0 w 16"/>
                <a:gd name="T7" fmla="*/ 37 h 40"/>
                <a:gd name="T8" fmla="*/ 1 w 16"/>
                <a:gd name="T9" fmla="*/ 40 h 40"/>
                <a:gd name="T10" fmla="*/ 16 w 16"/>
                <a:gd name="T11" fmla="*/ 1 h 40"/>
                <a:gd name="T12" fmla="*/ 12 w 16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0">
                  <a:moveTo>
                    <a:pt x="12" y="0"/>
                  </a:moveTo>
                  <a:cubicBezTo>
                    <a:pt x="12" y="1"/>
                    <a:pt x="9" y="6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9"/>
                    <a:pt x="1" y="4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8FB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Freeform 421">
              <a:extLst>
                <a:ext uri="{FF2B5EF4-FFF2-40B4-BE49-F238E27FC236}">
                  <a16:creationId xmlns:a16="http://schemas.microsoft.com/office/drawing/2014/main" id="{7EB94AC3-7C0F-64E4-1FEA-595DE0111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7363" y="1439864"/>
              <a:ext cx="101600" cy="280988"/>
            </a:xfrm>
            <a:custGeom>
              <a:avLst/>
              <a:gdLst>
                <a:gd name="T0" fmla="*/ 7 w 9"/>
                <a:gd name="T1" fmla="*/ 0 h 25"/>
                <a:gd name="T2" fmla="*/ 0 w 9"/>
                <a:gd name="T3" fmla="*/ 25 h 25"/>
                <a:gd name="T4" fmla="*/ 9 w 9"/>
                <a:gd name="T5" fmla="*/ 1 h 25"/>
                <a:gd name="T6" fmla="*/ 7 w 9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5">
                  <a:moveTo>
                    <a:pt x="7" y="0"/>
                  </a:moveTo>
                  <a:cubicBezTo>
                    <a:pt x="3" y="9"/>
                    <a:pt x="0" y="20"/>
                    <a:pt x="0" y="2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0C9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Freeform 422">
              <a:extLst>
                <a:ext uri="{FF2B5EF4-FFF2-40B4-BE49-F238E27FC236}">
                  <a16:creationId xmlns:a16="http://schemas.microsoft.com/office/drawing/2014/main" id="{4065EF92-3193-6318-8F46-EBA994AF1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6251" y="1203326"/>
              <a:ext cx="236538" cy="157163"/>
            </a:xfrm>
            <a:custGeom>
              <a:avLst/>
              <a:gdLst>
                <a:gd name="T0" fmla="*/ 19 w 21"/>
                <a:gd name="T1" fmla="*/ 12 h 14"/>
                <a:gd name="T2" fmla="*/ 16 w 21"/>
                <a:gd name="T3" fmla="*/ 13 h 14"/>
                <a:gd name="T4" fmla="*/ 2 w 21"/>
                <a:gd name="T5" fmla="*/ 8 h 14"/>
                <a:gd name="T6" fmla="*/ 1 w 21"/>
                <a:gd name="T7" fmla="*/ 4 h 14"/>
                <a:gd name="T8" fmla="*/ 1 w 21"/>
                <a:gd name="T9" fmla="*/ 2 h 14"/>
                <a:gd name="T10" fmla="*/ 5 w 21"/>
                <a:gd name="T11" fmla="*/ 0 h 14"/>
                <a:gd name="T12" fmla="*/ 19 w 21"/>
                <a:gd name="T13" fmla="*/ 6 h 14"/>
                <a:gd name="T14" fmla="*/ 20 w 21"/>
                <a:gd name="T15" fmla="*/ 9 h 14"/>
                <a:gd name="T16" fmla="*/ 19 w 21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4">
                  <a:moveTo>
                    <a:pt x="19" y="12"/>
                  </a:moveTo>
                  <a:cubicBezTo>
                    <a:pt x="19" y="13"/>
                    <a:pt x="17" y="14"/>
                    <a:pt x="16" y="13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8"/>
                    <a:pt x="20" y="9"/>
                  </a:cubicBezTo>
                  <a:lnTo>
                    <a:pt x="19" y="12"/>
                  </a:lnTo>
                  <a:close/>
                </a:path>
              </a:pathLst>
            </a:custGeom>
            <a:solidFill>
              <a:srgbClr val="E6E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Freeform 423">
              <a:extLst>
                <a:ext uri="{FF2B5EF4-FFF2-40B4-BE49-F238E27FC236}">
                  <a16:creationId xmlns:a16="http://schemas.microsoft.com/office/drawing/2014/main" id="{CCA7847B-E407-278E-F0C3-B43B28782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576" y="1541464"/>
              <a:ext cx="992188" cy="833438"/>
            </a:xfrm>
            <a:custGeom>
              <a:avLst/>
              <a:gdLst>
                <a:gd name="T0" fmla="*/ 23 w 88"/>
                <a:gd name="T1" fmla="*/ 5 h 74"/>
                <a:gd name="T2" fmla="*/ 47 w 88"/>
                <a:gd name="T3" fmla="*/ 74 h 74"/>
                <a:gd name="T4" fmla="*/ 83 w 88"/>
                <a:gd name="T5" fmla="*/ 58 h 74"/>
                <a:gd name="T6" fmla="*/ 85 w 88"/>
                <a:gd name="T7" fmla="*/ 41 h 74"/>
                <a:gd name="T8" fmla="*/ 67 w 88"/>
                <a:gd name="T9" fmla="*/ 49 h 74"/>
                <a:gd name="T10" fmla="*/ 57 w 88"/>
                <a:gd name="T11" fmla="*/ 57 h 74"/>
                <a:gd name="T12" fmla="*/ 37 w 88"/>
                <a:gd name="T13" fmla="*/ 8 h 74"/>
                <a:gd name="T14" fmla="*/ 23 w 88"/>
                <a:gd name="T15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74">
                  <a:moveTo>
                    <a:pt x="23" y="5"/>
                  </a:moveTo>
                  <a:cubicBezTo>
                    <a:pt x="23" y="5"/>
                    <a:pt x="0" y="49"/>
                    <a:pt x="47" y="74"/>
                  </a:cubicBezTo>
                  <a:cubicBezTo>
                    <a:pt x="83" y="58"/>
                    <a:pt x="83" y="58"/>
                    <a:pt x="83" y="58"/>
                  </a:cubicBezTo>
                  <a:cubicBezTo>
                    <a:pt x="83" y="58"/>
                    <a:pt x="88" y="49"/>
                    <a:pt x="85" y="41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7" y="49"/>
                    <a:pt x="65" y="56"/>
                    <a:pt x="57" y="57"/>
                  </a:cubicBezTo>
                  <a:cubicBezTo>
                    <a:pt x="52" y="58"/>
                    <a:pt x="24" y="48"/>
                    <a:pt x="37" y="8"/>
                  </a:cubicBezTo>
                  <a:cubicBezTo>
                    <a:pt x="37" y="8"/>
                    <a:pt x="33" y="0"/>
                    <a:pt x="23" y="5"/>
                  </a:cubicBezTo>
                  <a:close/>
                </a:path>
              </a:pathLst>
            </a:custGeom>
            <a:solidFill>
              <a:srgbClr val="BE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Freeform 424">
              <a:extLst>
                <a:ext uri="{FF2B5EF4-FFF2-40B4-BE49-F238E27FC236}">
                  <a16:creationId xmlns:a16="http://schemas.microsoft.com/office/drawing/2014/main" id="{D0715A7F-2CE7-3C3C-CE11-212D15351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951" y="1574801"/>
              <a:ext cx="912813" cy="788988"/>
            </a:xfrm>
            <a:custGeom>
              <a:avLst/>
              <a:gdLst>
                <a:gd name="T0" fmla="*/ 60 w 81"/>
                <a:gd name="T1" fmla="*/ 46 h 70"/>
                <a:gd name="T2" fmla="*/ 50 w 81"/>
                <a:gd name="T3" fmla="*/ 54 h 70"/>
                <a:gd name="T4" fmla="*/ 30 w 81"/>
                <a:gd name="T5" fmla="*/ 5 h 70"/>
                <a:gd name="T6" fmla="*/ 30 w 81"/>
                <a:gd name="T7" fmla="*/ 5 h 70"/>
                <a:gd name="T8" fmla="*/ 30 w 81"/>
                <a:gd name="T9" fmla="*/ 5 h 70"/>
                <a:gd name="T10" fmla="*/ 30 w 81"/>
                <a:gd name="T11" fmla="*/ 5 h 70"/>
                <a:gd name="T12" fmla="*/ 30 w 81"/>
                <a:gd name="T13" fmla="*/ 5 h 70"/>
                <a:gd name="T14" fmla="*/ 30 w 81"/>
                <a:gd name="T15" fmla="*/ 5 h 70"/>
                <a:gd name="T16" fmla="*/ 30 w 81"/>
                <a:gd name="T17" fmla="*/ 5 h 70"/>
                <a:gd name="T18" fmla="*/ 30 w 81"/>
                <a:gd name="T19" fmla="*/ 5 h 70"/>
                <a:gd name="T20" fmla="*/ 30 w 81"/>
                <a:gd name="T21" fmla="*/ 5 h 70"/>
                <a:gd name="T22" fmla="*/ 30 w 81"/>
                <a:gd name="T23" fmla="*/ 5 h 70"/>
                <a:gd name="T24" fmla="*/ 30 w 81"/>
                <a:gd name="T25" fmla="*/ 5 h 70"/>
                <a:gd name="T26" fmla="*/ 20 w 81"/>
                <a:gd name="T27" fmla="*/ 1 h 70"/>
                <a:gd name="T28" fmla="*/ 44 w 81"/>
                <a:gd name="T29" fmla="*/ 70 h 70"/>
                <a:gd name="T30" fmla="*/ 76 w 81"/>
                <a:gd name="T31" fmla="*/ 55 h 70"/>
                <a:gd name="T32" fmla="*/ 78 w 81"/>
                <a:gd name="T33" fmla="*/ 38 h 70"/>
                <a:gd name="T34" fmla="*/ 60 w 81"/>
                <a:gd name="T35" fmla="*/ 4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70">
                  <a:moveTo>
                    <a:pt x="60" y="46"/>
                  </a:moveTo>
                  <a:cubicBezTo>
                    <a:pt x="60" y="46"/>
                    <a:pt x="58" y="53"/>
                    <a:pt x="50" y="54"/>
                  </a:cubicBezTo>
                  <a:cubicBezTo>
                    <a:pt x="45" y="55"/>
                    <a:pt x="17" y="4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3"/>
                    <a:pt x="26" y="0"/>
                    <a:pt x="20" y="1"/>
                  </a:cubicBezTo>
                  <a:cubicBezTo>
                    <a:pt x="17" y="6"/>
                    <a:pt x="0" y="46"/>
                    <a:pt x="44" y="70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55"/>
                    <a:pt x="81" y="46"/>
                    <a:pt x="78" y="38"/>
                  </a:cubicBezTo>
                  <a:lnTo>
                    <a:pt x="60" y="46"/>
                  </a:lnTo>
                  <a:close/>
                </a:path>
              </a:pathLst>
            </a:custGeom>
            <a:solidFill>
              <a:srgbClr val="E0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Freeform 425">
              <a:extLst>
                <a:ext uri="{FF2B5EF4-FFF2-40B4-BE49-F238E27FC236}">
                  <a16:creationId xmlns:a16="http://schemas.microsoft.com/office/drawing/2014/main" id="{6B5B6D59-3E5B-DBC2-25AF-33A532A40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038" y="1574801"/>
              <a:ext cx="146050" cy="157163"/>
            </a:xfrm>
            <a:custGeom>
              <a:avLst/>
              <a:gdLst>
                <a:gd name="T0" fmla="*/ 11 w 13"/>
                <a:gd name="T1" fmla="*/ 7 h 14"/>
                <a:gd name="T2" fmla="*/ 12 w 13"/>
                <a:gd name="T3" fmla="*/ 8 h 14"/>
                <a:gd name="T4" fmla="*/ 13 w 13"/>
                <a:gd name="T5" fmla="*/ 5 h 14"/>
                <a:gd name="T6" fmla="*/ 13 w 13"/>
                <a:gd name="T7" fmla="*/ 5 h 14"/>
                <a:gd name="T8" fmla="*/ 13 w 13"/>
                <a:gd name="T9" fmla="*/ 5 h 14"/>
                <a:gd name="T10" fmla="*/ 13 w 13"/>
                <a:gd name="T11" fmla="*/ 5 h 14"/>
                <a:gd name="T12" fmla="*/ 13 w 13"/>
                <a:gd name="T13" fmla="*/ 5 h 14"/>
                <a:gd name="T14" fmla="*/ 13 w 13"/>
                <a:gd name="T15" fmla="*/ 5 h 14"/>
                <a:gd name="T16" fmla="*/ 13 w 13"/>
                <a:gd name="T17" fmla="*/ 5 h 14"/>
                <a:gd name="T18" fmla="*/ 13 w 13"/>
                <a:gd name="T19" fmla="*/ 5 h 14"/>
                <a:gd name="T20" fmla="*/ 13 w 13"/>
                <a:gd name="T21" fmla="*/ 5 h 14"/>
                <a:gd name="T22" fmla="*/ 13 w 13"/>
                <a:gd name="T23" fmla="*/ 5 h 14"/>
                <a:gd name="T24" fmla="*/ 13 w 13"/>
                <a:gd name="T25" fmla="*/ 5 h 14"/>
                <a:gd name="T26" fmla="*/ 3 w 13"/>
                <a:gd name="T27" fmla="*/ 1 h 14"/>
                <a:gd name="T28" fmla="*/ 0 w 13"/>
                <a:gd name="T29" fmla="*/ 8 h 14"/>
                <a:gd name="T30" fmla="*/ 11 w 13"/>
                <a:gd name="T31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14">
                  <a:moveTo>
                    <a:pt x="11" y="7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3" y="6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3"/>
                    <a:pt x="9" y="0"/>
                    <a:pt x="3" y="1"/>
                  </a:cubicBezTo>
                  <a:cubicBezTo>
                    <a:pt x="2" y="2"/>
                    <a:pt x="1" y="4"/>
                    <a:pt x="0" y="8"/>
                  </a:cubicBezTo>
                  <a:cubicBezTo>
                    <a:pt x="0" y="8"/>
                    <a:pt x="3" y="14"/>
                    <a:pt x="11" y="7"/>
                  </a:cubicBezTo>
                  <a:close/>
                </a:path>
              </a:pathLst>
            </a:custGeom>
            <a:solidFill>
              <a:srgbClr val="BE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Freeform 426">
              <a:extLst>
                <a:ext uri="{FF2B5EF4-FFF2-40B4-BE49-F238E27FC236}">
                  <a16:creationId xmlns:a16="http://schemas.microsoft.com/office/drawing/2014/main" id="{A9AE644F-BE27-98CF-4E21-4391AA2E7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0063" y="1630364"/>
              <a:ext cx="88900" cy="79375"/>
            </a:xfrm>
            <a:custGeom>
              <a:avLst/>
              <a:gdLst>
                <a:gd name="T0" fmla="*/ 56 w 56"/>
                <a:gd name="T1" fmla="*/ 29 h 50"/>
                <a:gd name="T2" fmla="*/ 49 w 56"/>
                <a:gd name="T3" fmla="*/ 50 h 50"/>
                <a:gd name="T4" fmla="*/ 0 w 56"/>
                <a:gd name="T5" fmla="*/ 22 h 50"/>
                <a:gd name="T6" fmla="*/ 14 w 56"/>
                <a:gd name="T7" fmla="*/ 0 h 50"/>
                <a:gd name="T8" fmla="*/ 56 w 56"/>
                <a:gd name="T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0">
                  <a:moveTo>
                    <a:pt x="56" y="29"/>
                  </a:moveTo>
                  <a:lnTo>
                    <a:pt x="49" y="50"/>
                  </a:lnTo>
                  <a:lnTo>
                    <a:pt x="0" y="22"/>
                  </a:lnTo>
                  <a:lnTo>
                    <a:pt x="14" y="0"/>
                  </a:lnTo>
                  <a:lnTo>
                    <a:pt x="56" y="29"/>
                  </a:lnTo>
                  <a:close/>
                </a:path>
              </a:pathLst>
            </a:custGeom>
            <a:solidFill>
              <a:srgbClr val="9C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Freeform 427">
              <a:extLst>
                <a:ext uri="{FF2B5EF4-FFF2-40B4-BE49-F238E27FC236}">
                  <a16:creationId xmlns:a16="http://schemas.microsoft.com/office/drawing/2014/main" id="{3F930A66-518C-255A-1CD8-533C8AFC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6738" y="1665289"/>
              <a:ext cx="46038" cy="55563"/>
            </a:xfrm>
            <a:custGeom>
              <a:avLst/>
              <a:gdLst>
                <a:gd name="T0" fmla="*/ 29 w 29"/>
                <a:gd name="T1" fmla="*/ 7 h 35"/>
                <a:gd name="T2" fmla="*/ 7 w 29"/>
                <a:gd name="T3" fmla="*/ 35 h 35"/>
                <a:gd name="T4" fmla="*/ 0 w 29"/>
                <a:gd name="T5" fmla="*/ 28 h 35"/>
                <a:gd name="T6" fmla="*/ 14 w 29"/>
                <a:gd name="T7" fmla="*/ 0 h 35"/>
                <a:gd name="T8" fmla="*/ 29 w 29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29" y="7"/>
                  </a:moveTo>
                  <a:lnTo>
                    <a:pt x="7" y="35"/>
                  </a:lnTo>
                  <a:lnTo>
                    <a:pt x="0" y="28"/>
                  </a:lnTo>
                  <a:lnTo>
                    <a:pt x="14" y="0"/>
                  </a:lnTo>
                  <a:lnTo>
                    <a:pt x="29" y="7"/>
                  </a:lnTo>
                  <a:close/>
                </a:path>
              </a:pathLst>
            </a:custGeom>
            <a:solidFill>
              <a:srgbClr val="E0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428">
              <a:extLst>
                <a:ext uri="{FF2B5EF4-FFF2-40B4-BE49-F238E27FC236}">
                  <a16:creationId xmlns:a16="http://schemas.microsoft.com/office/drawing/2014/main" id="{F24897EF-7B73-43FD-11A6-B1A13142C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138" y="1687514"/>
              <a:ext cx="101600" cy="79375"/>
            </a:xfrm>
            <a:custGeom>
              <a:avLst/>
              <a:gdLst>
                <a:gd name="T0" fmla="*/ 64 w 64"/>
                <a:gd name="T1" fmla="*/ 28 h 50"/>
                <a:gd name="T2" fmla="*/ 50 w 64"/>
                <a:gd name="T3" fmla="*/ 50 h 50"/>
                <a:gd name="T4" fmla="*/ 0 w 64"/>
                <a:gd name="T5" fmla="*/ 28 h 50"/>
                <a:gd name="T6" fmla="*/ 14 w 64"/>
                <a:gd name="T7" fmla="*/ 0 h 50"/>
                <a:gd name="T8" fmla="*/ 64 w 64"/>
                <a:gd name="T9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64" y="28"/>
                  </a:moveTo>
                  <a:lnTo>
                    <a:pt x="50" y="50"/>
                  </a:lnTo>
                  <a:lnTo>
                    <a:pt x="0" y="28"/>
                  </a:lnTo>
                  <a:lnTo>
                    <a:pt x="14" y="0"/>
                  </a:lnTo>
                  <a:lnTo>
                    <a:pt x="64" y="28"/>
                  </a:lnTo>
                  <a:close/>
                </a:path>
              </a:pathLst>
            </a:custGeom>
            <a:solidFill>
              <a:srgbClr val="9C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Freeform 429">
              <a:extLst>
                <a:ext uri="{FF2B5EF4-FFF2-40B4-BE49-F238E27FC236}">
                  <a16:creationId xmlns:a16="http://schemas.microsoft.com/office/drawing/2014/main" id="{9176D3C5-E961-F35B-CCEC-D34A732D0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238" y="1316039"/>
              <a:ext cx="247650" cy="179388"/>
            </a:xfrm>
            <a:custGeom>
              <a:avLst/>
              <a:gdLst>
                <a:gd name="T0" fmla="*/ 156 w 156"/>
                <a:gd name="T1" fmla="*/ 71 h 113"/>
                <a:gd name="T2" fmla="*/ 135 w 156"/>
                <a:gd name="T3" fmla="*/ 113 h 113"/>
                <a:gd name="T4" fmla="*/ 0 w 156"/>
                <a:gd name="T5" fmla="*/ 35 h 113"/>
                <a:gd name="T6" fmla="*/ 28 w 156"/>
                <a:gd name="T7" fmla="*/ 0 h 113"/>
                <a:gd name="T8" fmla="*/ 156 w 156"/>
                <a:gd name="T9" fmla="*/ 7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3">
                  <a:moveTo>
                    <a:pt x="156" y="71"/>
                  </a:moveTo>
                  <a:lnTo>
                    <a:pt x="135" y="113"/>
                  </a:lnTo>
                  <a:lnTo>
                    <a:pt x="0" y="35"/>
                  </a:lnTo>
                  <a:lnTo>
                    <a:pt x="28" y="0"/>
                  </a:lnTo>
                  <a:lnTo>
                    <a:pt x="156" y="71"/>
                  </a:lnTo>
                  <a:close/>
                </a:path>
              </a:pathLst>
            </a:custGeom>
            <a:solidFill>
              <a:srgbClr val="697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Freeform 430">
              <a:extLst>
                <a:ext uri="{FF2B5EF4-FFF2-40B4-BE49-F238E27FC236}">
                  <a16:creationId xmlns:a16="http://schemas.microsoft.com/office/drawing/2014/main" id="{5DB15D51-1EB5-86E4-E272-C80D3DC92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513" y="1393826"/>
              <a:ext cx="485775" cy="338138"/>
            </a:xfrm>
            <a:custGeom>
              <a:avLst/>
              <a:gdLst>
                <a:gd name="T0" fmla="*/ 306 w 306"/>
                <a:gd name="T1" fmla="*/ 149 h 213"/>
                <a:gd name="T2" fmla="*/ 270 w 306"/>
                <a:gd name="T3" fmla="*/ 213 h 213"/>
                <a:gd name="T4" fmla="*/ 0 w 306"/>
                <a:gd name="T5" fmla="*/ 57 h 213"/>
                <a:gd name="T6" fmla="*/ 36 w 306"/>
                <a:gd name="T7" fmla="*/ 0 h 213"/>
                <a:gd name="T8" fmla="*/ 306 w 306"/>
                <a:gd name="T9" fmla="*/ 14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13">
                  <a:moveTo>
                    <a:pt x="306" y="149"/>
                  </a:moveTo>
                  <a:lnTo>
                    <a:pt x="270" y="213"/>
                  </a:lnTo>
                  <a:lnTo>
                    <a:pt x="0" y="57"/>
                  </a:lnTo>
                  <a:lnTo>
                    <a:pt x="36" y="0"/>
                  </a:lnTo>
                  <a:lnTo>
                    <a:pt x="306" y="149"/>
                  </a:lnTo>
                  <a:close/>
                </a:path>
              </a:pathLst>
            </a:custGeom>
            <a:solidFill>
              <a:srgbClr val="E0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431">
              <a:extLst>
                <a:ext uri="{FF2B5EF4-FFF2-40B4-BE49-F238E27FC236}">
                  <a16:creationId xmlns:a16="http://schemas.microsoft.com/office/drawing/2014/main" id="{BCF8E60A-BD47-13BA-6FB6-89B4FD31F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801" y="1597026"/>
              <a:ext cx="112713" cy="146050"/>
            </a:xfrm>
            <a:custGeom>
              <a:avLst/>
              <a:gdLst>
                <a:gd name="T0" fmla="*/ 71 w 71"/>
                <a:gd name="T1" fmla="*/ 14 h 92"/>
                <a:gd name="T2" fmla="*/ 28 w 71"/>
                <a:gd name="T3" fmla="*/ 92 h 92"/>
                <a:gd name="T4" fmla="*/ 0 w 71"/>
                <a:gd name="T5" fmla="*/ 78 h 92"/>
                <a:gd name="T6" fmla="*/ 43 w 71"/>
                <a:gd name="T7" fmla="*/ 0 h 92"/>
                <a:gd name="T8" fmla="*/ 71 w 71"/>
                <a:gd name="T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92">
                  <a:moveTo>
                    <a:pt x="71" y="14"/>
                  </a:moveTo>
                  <a:lnTo>
                    <a:pt x="28" y="92"/>
                  </a:lnTo>
                  <a:lnTo>
                    <a:pt x="0" y="78"/>
                  </a:lnTo>
                  <a:lnTo>
                    <a:pt x="43" y="0"/>
                  </a:lnTo>
                  <a:lnTo>
                    <a:pt x="71" y="14"/>
                  </a:lnTo>
                  <a:close/>
                </a:path>
              </a:pathLst>
            </a:custGeom>
            <a:solidFill>
              <a:srgbClr val="80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Freeform 432">
              <a:extLst>
                <a:ext uri="{FF2B5EF4-FFF2-40B4-BE49-F238E27FC236}">
                  <a16:creationId xmlns:a16="http://schemas.microsoft.com/office/drawing/2014/main" id="{8E2C771D-C82A-5ED5-26B2-2CF5004F6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288" y="1371601"/>
              <a:ext cx="101600" cy="134938"/>
            </a:xfrm>
            <a:custGeom>
              <a:avLst/>
              <a:gdLst>
                <a:gd name="T0" fmla="*/ 64 w 64"/>
                <a:gd name="T1" fmla="*/ 7 h 85"/>
                <a:gd name="T2" fmla="*/ 22 w 64"/>
                <a:gd name="T3" fmla="*/ 85 h 85"/>
                <a:gd name="T4" fmla="*/ 0 w 64"/>
                <a:gd name="T5" fmla="*/ 78 h 85"/>
                <a:gd name="T6" fmla="*/ 43 w 64"/>
                <a:gd name="T7" fmla="*/ 0 h 85"/>
                <a:gd name="T8" fmla="*/ 64 w 64"/>
                <a:gd name="T9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5">
                  <a:moveTo>
                    <a:pt x="64" y="7"/>
                  </a:moveTo>
                  <a:lnTo>
                    <a:pt x="22" y="85"/>
                  </a:lnTo>
                  <a:lnTo>
                    <a:pt x="0" y="78"/>
                  </a:lnTo>
                  <a:lnTo>
                    <a:pt x="43" y="0"/>
                  </a:lnTo>
                  <a:lnTo>
                    <a:pt x="64" y="7"/>
                  </a:lnTo>
                  <a:close/>
                </a:path>
              </a:pathLst>
            </a:custGeom>
            <a:solidFill>
              <a:srgbClr val="80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Freeform 433">
              <a:extLst>
                <a:ext uri="{FF2B5EF4-FFF2-40B4-BE49-F238E27FC236}">
                  <a16:creationId xmlns:a16="http://schemas.microsoft.com/office/drawing/2014/main" id="{68D36BEC-D950-6EC9-1ED5-24D1C6FD3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7126" y="1292226"/>
              <a:ext cx="79375" cy="101600"/>
            </a:xfrm>
            <a:custGeom>
              <a:avLst/>
              <a:gdLst>
                <a:gd name="T0" fmla="*/ 50 w 50"/>
                <a:gd name="T1" fmla="*/ 8 h 64"/>
                <a:gd name="T2" fmla="*/ 14 w 50"/>
                <a:gd name="T3" fmla="*/ 64 h 64"/>
                <a:gd name="T4" fmla="*/ 0 w 50"/>
                <a:gd name="T5" fmla="*/ 57 h 64"/>
                <a:gd name="T6" fmla="*/ 28 w 50"/>
                <a:gd name="T7" fmla="*/ 0 h 64"/>
                <a:gd name="T8" fmla="*/ 50 w 50"/>
                <a:gd name="T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64">
                  <a:moveTo>
                    <a:pt x="50" y="8"/>
                  </a:moveTo>
                  <a:lnTo>
                    <a:pt x="14" y="64"/>
                  </a:lnTo>
                  <a:lnTo>
                    <a:pt x="0" y="57"/>
                  </a:lnTo>
                  <a:lnTo>
                    <a:pt x="28" y="0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rgbClr val="9C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Freeform 434">
              <a:extLst>
                <a:ext uri="{FF2B5EF4-FFF2-40B4-BE49-F238E27FC236}">
                  <a16:creationId xmlns:a16="http://schemas.microsoft.com/office/drawing/2014/main" id="{B502F575-C80E-F010-02B0-D250E01A6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401" y="1720851"/>
              <a:ext cx="44450" cy="57150"/>
            </a:xfrm>
            <a:custGeom>
              <a:avLst/>
              <a:gdLst>
                <a:gd name="T0" fmla="*/ 28 w 28"/>
                <a:gd name="T1" fmla="*/ 7 h 36"/>
                <a:gd name="T2" fmla="*/ 7 w 28"/>
                <a:gd name="T3" fmla="*/ 36 h 36"/>
                <a:gd name="T4" fmla="*/ 0 w 28"/>
                <a:gd name="T5" fmla="*/ 29 h 36"/>
                <a:gd name="T6" fmla="*/ 14 w 28"/>
                <a:gd name="T7" fmla="*/ 0 h 36"/>
                <a:gd name="T8" fmla="*/ 28 w 28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6">
                  <a:moveTo>
                    <a:pt x="28" y="7"/>
                  </a:moveTo>
                  <a:lnTo>
                    <a:pt x="7" y="36"/>
                  </a:lnTo>
                  <a:lnTo>
                    <a:pt x="0" y="29"/>
                  </a:lnTo>
                  <a:lnTo>
                    <a:pt x="14" y="0"/>
                  </a:lnTo>
                  <a:lnTo>
                    <a:pt x="28" y="7"/>
                  </a:lnTo>
                  <a:close/>
                </a:path>
              </a:pathLst>
            </a:custGeom>
            <a:solidFill>
              <a:srgbClr val="E0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Freeform 435">
              <a:extLst>
                <a:ext uri="{FF2B5EF4-FFF2-40B4-BE49-F238E27FC236}">
                  <a16:creationId xmlns:a16="http://schemas.microsoft.com/office/drawing/2014/main" id="{2E595C71-D4C4-52D7-D31F-18AC81BA6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113" y="1517651"/>
              <a:ext cx="169863" cy="169863"/>
            </a:xfrm>
            <a:custGeom>
              <a:avLst/>
              <a:gdLst>
                <a:gd name="T0" fmla="*/ 13 w 15"/>
                <a:gd name="T1" fmla="*/ 5 h 15"/>
                <a:gd name="T2" fmla="*/ 10 w 15"/>
                <a:gd name="T3" fmla="*/ 13 h 15"/>
                <a:gd name="T4" fmla="*/ 1 w 15"/>
                <a:gd name="T5" fmla="*/ 10 h 15"/>
                <a:gd name="T6" fmla="*/ 4 w 15"/>
                <a:gd name="T7" fmla="*/ 1 h 15"/>
                <a:gd name="T8" fmla="*/ 13 w 15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5"/>
                  </a:moveTo>
                  <a:cubicBezTo>
                    <a:pt x="15" y="8"/>
                    <a:pt x="13" y="12"/>
                    <a:pt x="10" y="13"/>
                  </a:cubicBezTo>
                  <a:cubicBezTo>
                    <a:pt x="6" y="15"/>
                    <a:pt x="3" y="13"/>
                    <a:pt x="1" y="10"/>
                  </a:cubicBezTo>
                  <a:cubicBezTo>
                    <a:pt x="0" y="7"/>
                    <a:pt x="1" y="3"/>
                    <a:pt x="4" y="1"/>
                  </a:cubicBezTo>
                  <a:cubicBezTo>
                    <a:pt x="8" y="0"/>
                    <a:pt x="12" y="1"/>
                    <a:pt x="13" y="5"/>
                  </a:cubicBezTo>
                  <a:close/>
                </a:path>
              </a:pathLst>
            </a:custGeom>
            <a:solidFill>
              <a:srgbClr val="3F4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Freeform 436">
              <a:extLst>
                <a:ext uri="{FF2B5EF4-FFF2-40B4-BE49-F238E27FC236}">
                  <a16:creationId xmlns:a16="http://schemas.microsoft.com/office/drawing/2014/main" id="{41DD22B2-97DA-3630-B427-B026A8849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1926" y="1541464"/>
              <a:ext cx="112713" cy="112713"/>
            </a:xfrm>
            <a:custGeom>
              <a:avLst/>
              <a:gdLst>
                <a:gd name="T0" fmla="*/ 9 w 10"/>
                <a:gd name="T1" fmla="*/ 4 h 10"/>
                <a:gd name="T2" fmla="*/ 7 w 10"/>
                <a:gd name="T3" fmla="*/ 9 h 10"/>
                <a:gd name="T4" fmla="*/ 1 w 10"/>
                <a:gd name="T5" fmla="*/ 7 h 10"/>
                <a:gd name="T6" fmla="*/ 3 w 10"/>
                <a:gd name="T7" fmla="*/ 1 h 10"/>
                <a:gd name="T8" fmla="*/ 9 w 10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4"/>
                  </a:moveTo>
                  <a:cubicBezTo>
                    <a:pt x="10" y="6"/>
                    <a:pt x="9" y="8"/>
                    <a:pt x="7" y="9"/>
                  </a:cubicBezTo>
                  <a:cubicBezTo>
                    <a:pt x="5" y="10"/>
                    <a:pt x="2" y="9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8" y="1"/>
                    <a:pt x="9" y="4"/>
                  </a:cubicBezTo>
                  <a:close/>
                </a:path>
              </a:pathLst>
            </a:custGeom>
            <a:solidFill>
              <a:srgbClr val="697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437">
              <a:extLst>
                <a:ext uri="{FF2B5EF4-FFF2-40B4-BE49-F238E27FC236}">
                  <a16:creationId xmlns:a16="http://schemas.microsoft.com/office/drawing/2014/main" id="{FE50E8BA-826A-45BE-4584-37D07D02C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851" y="1935164"/>
              <a:ext cx="327025" cy="158750"/>
            </a:xfrm>
            <a:custGeom>
              <a:avLst/>
              <a:gdLst>
                <a:gd name="T0" fmla="*/ 206 w 206"/>
                <a:gd name="T1" fmla="*/ 14 h 100"/>
                <a:gd name="T2" fmla="*/ 7 w 206"/>
                <a:gd name="T3" fmla="*/ 100 h 100"/>
                <a:gd name="T4" fmla="*/ 0 w 206"/>
                <a:gd name="T5" fmla="*/ 85 h 100"/>
                <a:gd name="T6" fmla="*/ 199 w 206"/>
                <a:gd name="T7" fmla="*/ 0 h 100"/>
                <a:gd name="T8" fmla="*/ 206 w 206"/>
                <a:gd name="T9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00">
                  <a:moveTo>
                    <a:pt x="206" y="14"/>
                  </a:moveTo>
                  <a:lnTo>
                    <a:pt x="7" y="100"/>
                  </a:lnTo>
                  <a:lnTo>
                    <a:pt x="0" y="85"/>
                  </a:lnTo>
                  <a:lnTo>
                    <a:pt x="199" y="0"/>
                  </a:lnTo>
                  <a:lnTo>
                    <a:pt x="206" y="14"/>
                  </a:lnTo>
                  <a:close/>
                </a:path>
              </a:pathLst>
            </a:custGeom>
            <a:solidFill>
              <a:srgbClr val="67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Freeform 438">
              <a:extLst>
                <a:ext uri="{FF2B5EF4-FFF2-40B4-BE49-F238E27FC236}">
                  <a16:creationId xmlns:a16="http://schemas.microsoft.com/office/drawing/2014/main" id="{F47F2017-A58F-AC45-721F-44202E577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3888" y="1968501"/>
              <a:ext cx="258763" cy="147638"/>
            </a:xfrm>
            <a:custGeom>
              <a:avLst/>
              <a:gdLst>
                <a:gd name="T0" fmla="*/ 163 w 163"/>
                <a:gd name="T1" fmla="*/ 29 h 93"/>
                <a:gd name="T2" fmla="*/ 7 w 163"/>
                <a:gd name="T3" fmla="*/ 93 h 93"/>
                <a:gd name="T4" fmla="*/ 0 w 163"/>
                <a:gd name="T5" fmla="*/ 72 h 93"/>
                <a:gd name="T6" fmla="*/ 149 w 163"/>
                <a:gd name="T7" fmla="*/ 0 h 93"/>
                <a:gd name="T8" fmla="*/ 163 w 163"/>
                <a:gd name="T9" fmla="*/ 2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93">
                  <a:moveTo>
                    <a:pt x="163" y="29"/>
                  </a:moveTo>
                  <a:lnTo>
                    <a:pt x="7" y="93"/>
                  </a:lnTo>
                  <a:lnTo>
                    <a:pt x="0" y="72"/>
                  </a:lnTo>
                  <a:lnTo>
                    <a:pt x="149" y="0"/>
                  </a:lnTo>
                  <a:lnTo>
                    <a:pt x="163" y="29"/>
                  </a:lnTo>
                  <a:close/>
                </a:path>
              </a:pathLst>
            </a:custGeom>
            <a:solidFill>
              <a:srgbClr val="3F4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Freeform 439">
              <a:extLst>
                <a:ext uri="{FF2B5EF4-FFF2-40B4-BE49-F238E27FC236}">
                  <a16:creationId xmlns:a16="http://schemas.microsoft.com/office/drawing/2014/main" id="{0B7693B4-6CB6-8CA4-7A8E-451A3A00B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070101"/>
              <a:ext cx="609600" cy="417513"/>
            </a:xfrm>
            <a:custGeom>
              <a:avLst/>
              <a:gdLst>
                <a:gd name="T0" fmla="*/ 29 w 54"/>
                <a:gd name="T1" fmla="*/ 8 h 37"/>
                <a:gd name="T2" fmla="*/ 0 w 54"/>
                <a:gd name="T3" fmla="*/ 33 h 37"/>
                <a:gd name="T4" fmla="*/ 2 w 54"/>
                <a:gd name="T5" fmla="*/ 36 h 37"/>
                <a:gd name="T6" fmla="*/ 54 w 54"/>
                <a:gd name="T7" fmla="*/ 13 h 37"/>
                <a:gd name="T8" fmla="*/ 52 w 54"/>
                <a:gd name="T9" fmla="*/ 10 h 37"/>
                <a:gd name="T10" fmla="*/ 37 w 54"/>
                <a:gd name="T11" fmla="*/ 9 h 37"/>
                <a:gd name="T12" fmla="*/ 29 w 54"/>
                <a:gd name="T13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7">
                  <a:moveTo>
                    <a:pt x="29" y="8"/>
                  </a:moveTo>
                  <a:cubicBezTo>
                    <a:pt x="29" y="8"/>
                    <a:pt x="1" y="29"/>
                    <a:pt x="0" y="33"/>
                  </a:cubicBezTo>
                  <a:cubicBezTo>
                    <a:pt x="0" y="37"/>
                    <a:pt x="2" y="36"/>
                    <a:pt x="2" y="36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36" y="19"/>
                    <a:pt x="37" y="9"/>
                  </a:cubicBezTo>
                  <a:cubicBezTo>
                    <a:pt x="39" y="0"/>
                    <a:pt x="29" y="8"/>
                    <a:pt x="29" y="8"/>
                  </a:cubicBezTo>
                  <a:close/>
                </a:path>
              </a:pathLst>
            </a:custGeom>
            <a:solidFill>
              <a:srgbClr val="3F4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Freeform 440">
              <a:extLst>
                <a:ext uri="{FF2B5EF4-FFF2-40B4-BE49-F238E27FC236}">
                  <a16:creationId xmlns:a16="http://schemas.microsoft.com/office/drawing/2014/main" id="{7D238A4F-DAF7-242E-1E5A-CCEB95981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2127251"/>
              <a:ext cx="169863" cy="168275"/>
            </a:xfrm>
            <a:custGeom>
              <a:avLst/>
              <a:gdLst>
                <a:gd name="T0" fmla="*/ 13 w 15"/>
                <a:gd name="T1" fmla="*/ 5 h 15"/>
                <a:gd name="T2" fmla="*/ 10 w 15"/>
                <a:gd name="T3" fmla="*/ 13 h 15"/>
                <a:gd name="T4" fmla="*/ 2 w 15"/>
                <a:gd name="T5" fmla="*/ 10 h 15"/>
                <a:gd name="T6" fmla="*/ 5 w 15"/>
                <a:gd name="T7" fmla="*/ 2 h 15"/>
                <a:gd name="T8" fmla="*/ 13 w 15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5"/>
                  </a:moveTo>
                  <a:cubicBezTo>
                    <a:pt x="15" y="8"/>
                    <a:pt x="13" y="12"/>
                    <a:pt x="10" y="13"/>
                  </a:cubicBezTo>
                  <a:cubicBezTo>
                    <a:pt x="7" y="15"/>
                    <a:pt x="3" y="13"/>
                    <a:pt x="2" y="10"/>
                  </a:cubicBezTo>
                  <a:cubicBezTo>
                    <a:pt x="0" y="7"/>
                    <a:pt x="2" y="3"/>
                    <a:pt x="5" y="2"/>
                  </a:cubicBezTo>
                  <a:cubicBezTo>
                    <a:pt x="8" y="0"/>
                    <a:pt x="12" y="2"/>
                    <a:pt x="13" y="5"/>
                  </a:cubicBezTo>
                  <a:close/>
                </a:path>
              </a:pathLst>
            </a:custGeom>
            <a:solidFill>
              <a:srgbClr val="253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Freeform 441">
              <a:extLst>
                <a:ext uri="{FF2B5EF4-FFF2-40B4-BE49-F238E27FC236}">
                  <a16:creationId xmlns:a16="http://schemas.microsoft.com/office/drawing/2014/main" id="{2348FD79-B63D-1CE3-54B5-1E7C1957F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149476"/>
              <a:ext cx="125413" cy="123825"/>
            </a:xfrm>
            <a:custGeom>
              <a:avLst/>
              <a:gdLst>
                <a:gd name="T0" fmla="*/ 10 w 11"/>
                <a:gd name="T1" fmla="*/ 4 h 11"/>
                <a:gd name="T2" fmla="*/ 7 w 11"/>
                <a:gd name="T3" fmla="*/ 10 h 11"/>
                <a:gd name="T4" fmla="*/ 1 w 11"/>
                <a:gd name="T5" fmla="*/ 7 h 11"/>
                <a:gd name="T6" fmla="*/ 4 w 11"/>
                <a:gd name="T7" fmla="*/ 1 h 11"/>
                <a:gd name="T8" fmla="*/ 10 w 11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4"/>
                  </a:moveTo>
                  <a:cubicBezTo>
                    <a:pt x="11" y="6"/>
                    <a:pt x="10" y="8"/>
                    <a:pt x="7" y="10"/>
                  </a:cubicBezTo>
                  <a:cubicBezTo>
                    <a:pt x="5" y="11"/>
                    <a:pt x="2" y="10"/>
                    <a:pt x="1" y="7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1"/>
                    <a:pt x="10" y="4"/>
                  </a:cubicBezTo>
                  <a:close/>
                </a:path>
              </a:pathLst>
            </a:custGeom>
            <a:solidFill>
              <a:srgbClr val="697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Freeform 442">
              <a:extLst>
                <a:ext uri="{FF2B5EF4-FFF2-40B4-BE49-F238E27FC236}">
                  <a16:creationId xmlns:a16="http://schemas.microsoft.com/office/drawing/2014/main" id="{743E0C98-FBCF-5731-E606-1B6F6F186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0263" y="1247776"/>
              <a:ext cx="236538" cy="79375"/>
            </a:xfrm>
            <a:custGeom>
              <a:avLst/>
              <a:gdLst>
                <a:gd name="T0" fmla="*/ 142 w 149"/>
                <a:gd name="T1" fmla="*/ 50 h 50"/>
                <a:gd name="T2" fmla="*/ 0 w 149"/>
                <a:gd name="T3" fmla="*/ 21 h 50"/>
                <a:gd name="T4" fmla="*/ 7 w 149"/>
                <a:gd name="T5" fmla="*/ 0 h 50"/>
                <a:gd name="T6" fmla="*/ 149 w 149"/>
                <a:gd name="T7" fmla="*/ 36 h 50"/>
                <a:gd name="T8" fmla="*/ 142 w 14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50">
                  <a:moveTo>
                    <a:pt x="142" y="50"/>
                  </a:moveTo>
                  <a:lnTo>
                    <a:pt x="0" y="21"/>
                  </a:lnTo>
                  <a:lnTo>
                    <a:pt x="7" y="0"/>
                  </a:lnTo>
                  <a:lnTo>
                    <a:pt x="149" y="36"/>
                  </a:lnTo>
                  <a:lnTo>
                    <a:pt x="142" y="50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Freeform 443">
              <a:extLst>
                <a:ext uri="{FF2B5EF4-FFF2-40B4-BE49-F238E27FC236}">
                  <a16:creationId xmlns:a16="http://schemas.microsoft.com/office/drawing/2014/main" id="{B0529CA9-CDAB-AF79-CA5B-AF7E5024E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226" y="1316039"/>
              <a:ext cx="293688" cy="77788"/>
            </a:xfrm>
            <a:custGeom>
              <a:avLst/>
              <a:gdLst>
                <a:gd name="T0" fmla="*/ 185 w 185"/>
                <a:gd name="T1" fmla="*/ 49 h 49"/>
                <a:gd name="T2" fmla="*/ 0 w 185"/>
                <a:gd name="T3" fmla="*/ 14 h 49"/>
                <a:gd name="T4" fmla="*/ 8 w 185"/>
                <a:gd name="T5" fmla="*/ 0 h 49"/>
                <a:gd name="T6" fmla="*/ 185 w 185"/>
                <a:gd name="T7" fmla="*/ 35 h 49"/>
                <a:gd name="T8" fmla="*/ 185 w 18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49">
                  <a:moveTo>
                    <a:pt x="185" y="49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185" y="35"/>
                  </a:lnTo>
                  <a:lnTo>
                    <a:pt x="185" y="49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Freeform 444">
              <a:extLst>
                <a:ext uri="{FF2B5EF4-FFF2-40B4-BE49-F238E27FC236}">
                  <a16:creationId xmlns:a16="http://schemas.microsoft.com/office/drawing/2014/main" id="{D84CB2E5-8CE8-1AEC-BBDB-E20633E93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888" y="1371601"/>
              <a:ext cx="338138" cy="101600"/>
            </a:xfrm>
            <a:custGeom>
              <a:avLst/>
              <a:gdLst>
                <a:gd name="T0" fmla="*/ 213 w 213"/>
                <a:gd name="T1" fmla="*/ 64 h 64"/>
                <a:gd name="T2" fmla="*/ 0 w 213"/>
                <a:gd name="T3" fmla="*/ 21 h 64"/>
                <a:gd name="T4" fmla="*/ 0 w 213"/>
                <a:gd name="T5" fmla="*/ 0 h 64"/>
                <a:gd name="T6" fmla="*/ 213 w 213"/>
                <a:gd name="T7" fmla="*/ 43 h 64"/>
                <a:gd name="T8" fmla="*/ 213 w 213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64">
                  <a:moveTo>
                    <a:pt x="213" y="64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213" y="43"/>
                  </a:lnTo>
                  <a:lnTo>
                    <a:pt x="213" y="64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Freeform 445">
              <a:extLst>
                <a:ext uri="{FF2B5EF4-FFF2-40B4-BE49-F238E27FC236}">
                  <a16:creationId xmlns:a16="http://schemas.microsoft.com/office/drawing/2014/main" id="{710D9397-476E-4B53-7791-9FDA55DDF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551" y="1439864"/>
              <a:ext cx="382588" cy="101600"/>
            </a:xfrm>
            <a:custGeom>
              <a:avLst/>
              <a:gdLst>
                <a:gd name="T0" fmla="*/ 234 w 241"/>
                <a:gd name="T1" fmla="*/ 64 h 64"/>
                <a:gd name="T2" fmla="*/ 0 w 241"/>
                <a:gd name="T3" fmla="*/ 14 h 64"/>
                <a:gd name="T4" fmla="*/ 0 w 241"/>
                <a:gd name="T5" fmla="*/ 0 h 64"/>
                <a:gd name="T6" fmla="*/ 241 w 241"/>
                <a:gd name="T7" fmla="*/ 49 h 64"/>
                <a:gd name="T8" fmla="*/ 234 w 241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64">
                  <a:moveTo>
                    <a:pt x="234" y="6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241" y="49"/>
                  </a:lnTo>
                  <a:lnTo>
                    <a:pt x="234" y="64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Freeform 446">
              <a:extLst>
                <a:ext uri="{FF2B5EF4-FFF2-40B4-BE49-F238E27FC236}">
                  <a16:creationId xmlns:a16="http://schemas.microsoft.com/office/drawing/2014/main" id="{6299D249-DB97-5826-8CB3-1899EC9C6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1506539"/>
              <a:ext cx="404813" cy="101600"/>
            </a:xfrm>
            <a:custGeom>
              <a:avLst/>
              <a:gdLst>
                <a:gd name="T0" fmla="*/ 255 w 255"/>
                <a:gd name="T1" fmla="*/ 64 h 64"/>
                <a:gd name="T2" fmla="*/ 0 w 255"/>
                <a:gd name="T3" fmla="*/ 15 h 64"/>
                <a:gd name="T4" fmla="*/ 7 w 255"/>
                <a:gd name="T5" fmla="*/ 0 h 64"/>
                <a:gd name="T6" fmla="*/ 255 w 255"/>
                <a:gd name="T7" fmla="*/ 50 h 64"/>
                <a:gd name="T8" fmla="*/ 255 w 25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64">
                  <a:moveTo>
                    <a:pt x="255" y="64"/>
                  </a:moveTo>
                  <a:lnTo>
                    <a:pt x="0" y="15"/>
                  </a:lnTo>
                  <a:lnTo>
                    <a:pt x="7" y="0"/>
                  </a:lnTo>
                  <a:lnTo>
                    <a:pt x="255" y="50"/>
                  </a:lnTo>
                  <a:lnTo>
                    <a:pt x="255" y="64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Freeform 447">
              <a:extLst>
                <a:ext uri="{FF2B5EF4-FFF2-40B4-BE49-F238E27FC236}">
                  <a16:creationId xmlns:a16="http://schemas.microsoft.com/office/drawing/2014/main" id="{81E5C39F-EE0F-4852-8DA6-C76BF14C9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1513" y="1574801"/>
              <a:ext cx="406400" cy="101600"/>
            </a:xfrm>
            <a:custGeom>
              <a:avLst/>
              <a:gdLst>
                <a:gd name="T0" fmla="*/ 256 w 256"/>
                <a:gd name="T1" fmla="*/ 64 h 64"/>
                <a:gd name="T2" fmla="*/ 0 w 256"/>
                <a:gd name="T3" fmla="*/ 14 h 64"/>
                <a:gd name="T4" fmla="*/ 8 w 256"/>
                <a:gd name="T5" fmla="*/ 0 h 64"/>
                <a:gd name="T6" fmla="*/ 256 w 256"/>
                <a:gd name="T7" fmla="*/ 50 h 64"/>
                <a:gd name="T8" fmla="*/ 256 w 256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64">
                  <a:moveTo>
                    <a:pt x="256" y="6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56" y="50"/>
                  </a:lnTo>
                  <a:lnTo>
                    <a:pt x="256" y="64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Freeform 448">
              <a:extLst>
                <a:ext uri="{FF2B5EF4-FFF2-40B4-BE49-F238E27FC236}">
                  <a16:creationId xmlns:a16="http://schemas.microsoft.com/office/drawing/2014/main" id="{29618FED-5216-28DC-A324-758447B7D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401" y="1643064"/>
              <a:ext cx="406400" cy="100013"/>
            </a:xfrm>
            <a:custGeom>
              <a:avLst/>
              <a:gdLst>
                <a:gd name="T0" fmla="*/ 249 w 256"/>
                <a:gd name="T1" fmla="*/ 63 h 63"/>
                <a:gd name="T2" fmla="*/ 0 w 256"/>
                <a:gd name="T3" fmla="*/ 14 h 63"/>
                <a:gd name="T4" fmla="*/ 0 w 256"/>
                <a:gd name="T5" fmla="*/ 0 h 63"/>
                <a:gd name="T6" fmla="*/ 256 w 256"/>
                <a:gd name="T7" fmla="*/ 49 h 63"/>
                <a:gd name="T8" fmla="*/ 249 w 256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63">
                  <a:moveTo>
                    <a:pt x="249" y="63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256" y="49"/>
                  </a:lnTo>
                  <a:lnTo>
                    <a:pt x="249" y="63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Freeform 449">
              <a:extLst>
                <a:ext uri="{FF2B5EF4-FFF2-40B4-BE49-F238E27FC236}">
                  <a16:creationId xmlns:a16="http://schemas.microsoft.com/office/drawing/2014/main" id="{2E614C26-B3AD-EE13-366B-C918E92E2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3" y="1192214"/>
              <a:ext cx="180975" cy="55563"/>
            </a:xfrm>
            <a:custGeom>
              <a:avLst/>
              <a:gdLst>
                <a:gd name="T0" fmla="*/ 107 w 114"/>
                <a:gd name="T1" fmla="*/ 35 h 35"/>
                <a:gd name="T2" fmla="*/ 0 w 114"/>
                <a:gd name="T3" fmla="*/ 14 h 35"/>
                <a:gd name="T4" fmla="*/ 0 w 114"/>
                <a:gd name="T5" fmla="*/ 0 h 35"/>
                <a:gd name="T6" fmla="*/ 114 w 114"/>
                <a:gd name="T7" fmla="*/ 21 h 35"/>
                <a:gd name="T8" fmla="*/ 107 w 11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5">
                  <a:moveTo>
                    <a:pt x="107" y="35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14" y="21"/>
                  </a:lnTo>
                  <a:lnTo>
                    <a:pt x="107" y="35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Freeform 450">
              <a:extLst>
                <a:ext uri="{FF2B5EF4-FFF2-40B4-BE49-F238E27FC236}">
                  <a16:creationId xmlns:a16="http://schemas.microsoft.com/office/drawing/2014/main" id="{21B22F87-F847-0639-EB78-2C1BB704F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76" y="368301"/>
              <a:ext cx="293688" cy="1431925"/>
            </a:xfrm>
            <a:custGeom>
              <a:avLst/>
              <a:gdLst>
                <a:gd name="T0" fmla="*/ 6 w 26"/>
                <a:gd name="T1" fmla="*/ 2 h 127"/>
                <a:gd name="T2" fmla="*/ 0 w 26"/>
                <a:gd name="T3" fmla="*/ 28 h 127"/>
                <a:gd name="T4" fmla="*/ 2 w 26"/>
                <a:gd name="T5" fmla="*/ 45 h 127"/>
                <a:gd name="T6" fmla="*/ 13 w 26"/>
                <a:gd name="T7" fmla="*/ 74 h 127"/>
                <a:gd name="T8" fmla="*/ 20 w 26"/>
                <a:gd name="T9" fmla="*/ 105 h 127"/>
                <a:gd name="T10" fmla="*/ 18 w 26"/>
                <a:gd name="T11" fmla="*/ 123 h 127"/>
                <a:gd name="T12" fmla="*/ 20 w 26"/>
                <a:gd name="T13" fmla="*/ 127 h 127"/>
                <a:gd name="T14" fmla="*/ 23 w 26"/>
                <a:gd name="T15" fmla="*/ 125 h 127"/>
                <a:gd name="T16" fmla="*/ 26 w 26"/>
                <a:gd name="T17" fmla="*/ 105 h 127"/>
                <a:gd name="T18" fmla="*/ 19 w 26"/>
                <a:gd name="T19" fmla="*/ 72 h 127"/>
                <a:gd name="T20" fmla="*/ 8 w 26"/>
                <a:gd name="T21" fmla="*/ 43 h 127"/>
                <a:gd name="T22" fmla="*/ 6 w 26"/>
                <a:gd name="T23" fmla="*/ 28 h 127"/>
                <a:gd name="T24" fmla="*/ 9 w 26"/>
                <a:gd name="T25" fmla="*/ 11 h 127"/>
                <a:gd name="T26" fmla="*/ 10 w 26"/>
                <a:gd name="T27" fmla="*/ 7 h 127"/>
                <a:gd name="T28" fmla="*/ 11 w 26"/>
                <a:gd name="T29" fmla="*/ 6 h 127"/>
                <a:gd name="T30" fmla="*/ 11 w 26"/>
                <a:gd name="T31" fmla="*/ 5 h 127"/>
                <a:gd name="T32" fmla="*/ 11 w 26"/>
                <a:gd name="T33" fmla="*/ 5 h 127"/>
                <a:gd name="T34" fmla="*/ 11 w 26"/>
                <a:gd name="T35" fmla="*/ 5 h 127"/>
                <a:gd name="T36" fmla="*/ 11 w 26"/>
                <a:gd name="T37" fmla="*/ 5 h 127"/>
                <a:gd name="T38" fmla="*/ 11 w 26"/>
                <a:gd name="T39" fmla="*/ 5 h 127"/>
                <a:gd name="T40" fmla="*/ 11 w 26"/>
                <a:gd name="T41" fmla="*/ 5 h 127"/>
                <a:gd name="T42" fmla="*/ 11 w 26"/>
                <a:gd name="T43" fmla="*/ 5 h 127"/>
                <a:gd name="T44" fmla="*/ 10 w 26"/>
                <a:gd name="T45" fmla="*/ 1 h 127"/>
                <a:gd name="T46" fmla="*/ 6 w 26"/>
                <a:gd name="T47" fmla="*/ 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27">
                  <a:moveTo>
                    <a:pt x="6" y="2"/>
                  </a:moveTo>
                  <a:cubicBezTo>
                    <a:pt x="6" y="3"/>
                    <a:pt x="0" y="12"/>
                    <a:pt x="0" y="28"/>
                  </a:cubicBezTo>
                  <a:cubicBezTo>
                    <a:pt x="0" y="33"/>
                    <a:pt x="1" y="39"/>
                    <a:pt x="2" y="45"/>
                  </a:cubicBezTo>
                  <a:cubicBezTo>
                    <a:pt x="4" y="55"/>
                    <a:pt x="9" y="64"/>
                    <a:pt x="13" y="74"/>
                  </a:cubicBezTo>
                  <a:cubicBezTo>
                    <a:pt x="17" y="84"/>
                    <a:pt x="20" y="94"/>
                    <a:pt x="20" y="105"/>
                  </a:cubicBezTo>
                  <a:cubicBezTo>
                    <a:pt x="20" y="111"/>
                    <a:pt x="20" y="117"/>
                    <a:pt x="18" y="123"/>
                  </a:cubicBezTo>
                  <a:cubicBezTo>
                    <a:pt x="17" y="125"/>
                    <a:pt x="18" y="126"/>
                    <a:pt x="20" y="127"/>
                  </a:cubicBezTo>
                  <a:cubicBezTo>
                    <a:pt x="21" y="127"/>
                    <a:pt x="23" y="126"/>
                    <a:pt x="23" y="125"/>
                  </a:cubicBezTo>
                  <a:cubicBezTo>
                    <a:pt x="25" y="118"/>
                    <a:pt x="26" y="112"/>
                    <a:pt x="26" y="105"/>
                  </a:cubicBezTo>
                  <a:cubicBezTo>
                    <a:pt x="26" y="93"/>
                    <a:pt x="23" y="82"/>
                    <a:pt x="19" y="72"/>
                  </a:cubicBezTo>
                  <a:cubicBezTo>
                    <a:pt x="15" y="62"/>
                    <a:pt x="10" y="53"/>
                    <a:pt x="8" y="43"/>
                  </a:cubicBezTo>
                  <a:cubicBezTo>
                    <a:pt x="7" y="38"/>
                    <a:pt x="6" y="33"/>
                    <a:pt x="6" y="28"/>
                  </a:cubicBezTo>
                  <a:cubicBezTo>
                    <a:pt x="6" y="21"/>
                    <a:pt x="7" y="15"/>
                    <a:pt x="9" y="11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4"/>
                    <a:pt x="11" y="2"/>
                    <a:pt x="10" y="1"/>
                  </a:cubicBezTo>
                  <a:cubicBezTo>
                    <a:pt x="8" y="0"/>
                    <a:pt x="7" y="1"/>
                    <a:pt x="6" y="2"/>
                  </a:cubicBezTo>
                  <a:close/>
                </a:path>
              </a:pathLst>
            </a:custGeom>
            <a:solidFill>
              <a:srgbClr val="E98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Freeform 451">
              <a:extLst>
                <a:ext uri="{FF2B5EF4-FFF2-40B4-BE49-F238E27FC236}">
                  <a16:creationId xmlns:a16="http://schemas.microsoft.com/office/drawing/2014/main" id="{395BEE7F-E07E-FF30-2F31-3C1404BD6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7063" y="458789"/>
              <a:ext cx="733425" cy="1250950"/>
            </a:xfrm>
            <a:custGeom>
              <a:avLst/>
              <a:gdLst>
                <a:gd name="T0" fmla="*/ 59 w 65"/>
                <a:gd name="T1" fmla="*/ 3 h 111"/>
                <a:gd name="T2" fmla="*/ 59 w 65"/>
                <a:gd name="T3" fmla="*/ 3 h 111"/>
                <a:gd name="T4" fmla="*/ 59 w 65"/>
                <a:gd name="T5" fmla="*/ 5 h 111"/>
                <a:gd name="T6" fmla="*/ 57 w 65"/>
                <a:gd name="T7" fmla="*/ 18 h 111"/>
                <a:gd name="T8" fmla="*/ 46 w 65"/>
                <a:gd name="T9" fmla="*/ 39 h 111"/>
                <a:gd name="T10" fmla="*/ 34 w 65"/>
                <a:gd name="T11" fmla="*/ 53 h 111"/>
                <a:gd name="T12" fmla="*/ 13 w 65"/>
                <a:gd name="T13" fmla="*/ 75 h 111"/>
                <a:gd name="T14" fmla="*/ 0 w 65"/>
                <a:gd name="T15" fmla="*/ 108 h 111"/>
                <a:gd name="T16" fmla="*/ 2 w 65"/>
                <a:gd name="T17" fmla="*/ 111 h 111"/>
                <a:gd name="T18" fmla="*/ 6 w 65"/>
                <a:gd name="T19" fmla="*/ 109 h 111"/>
                <a:gd name="T20" fmla="*/ 12 w 65"/>
                <a:gd name="T21" fmla="*/ 88 h 111"/>
                <a:gd name="T22" fmla="*/ 31 w 65"/>
                <a:gd name="T23" fmla="*/ 64 h 111"/>
                <a:gd name="T24" fmla="*/ 51 w 65"/>
                <a:gd name="T25" fmla="*/ 43 h 111"/>
                <a:gd name="T26" fmla="*/ 63 w 65"/>
                <a:gd name="T27" fmla="*/ 20 h 111"/>
                <a:gd name="T28" fmla="*/ 65 w 65"/>
                <a:gd name="T29" fmla="*/ 5 h 111"/>
                <a:gd name="T30" fmla="*/ 65 w 65"/>
                <a:gd name="T31" fmla="*/ 3 h 111"/>
                <a:gd name="T32" fmla="*/ 61 w 65"/>
                <a:gd name="T33" fmla="*/ 0 h 111"/>
                <a:gd name="T34" fmla="*/ 59 w 65"/>
                <a:gd name="T3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1">
                  <a:moveTo>
                    <a:pt x="59" y="3"/>
                  </a:move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4"/>
                    <a:pt x="59" y="5"/>
                  </a:cubicBezTo>
                  <a:cubicBezTo>
                    <a:pt x="59" y="8"/>
                    <a:pt x="59" y="12"/>
                    <a:pt x="57" y="18"/>
                  </a:cubicBezTo>
                  <a:cubicBezTo>
                    <a:pt x="55" y="25"/>
                    <a:pt x="52" y="32"/>
                    <a:pt x="46" y="39"/>
                  </a:cubicBezTo>
                  <a:cubicBezTo>
                    <a:pt x="43" y="44"/>
                    <a:pt x="38" y="49"/>
                    <a:pt x="34" y="53"/>
                  </a:cubicBezTo>
                  <a:cubicBezTo>
                    <a:pt x="27" y="60"/>
                    <a:pt x="19" y="67"/>
                    <a:pt x="13" y="75"/>
                  </a:cubicBezTo>
                  <a:cubicBezTo>
                    <a:pt x="6" y="84"/>
                    <a:pt x="1" y="95"/>
                    <a:pt x="0" y="108"/>
                  </a:cubicBezTo>
                  <a:cubicBezTo>
                    <a:pt x="0" y="109"/>
                    <a:pt x="1" y="111"/>
                    <a:pt x="2" y="111"/>
                  </a:cubicBezTo>
                  <a:cubicBezTo>
                    <a:pt x="4" y="111"/>
                    <a:pt x="6" y="110"/>
                    <a:pt x="6" y="109"/>
                  </a:cubicBezTo>
                  <a:cubicBezTo>
                    <a:pt x="7" y="100"/>
                    <a:pt x="9" y="94"/>
                    <a:pt x="12" y="88"/>
                  </a:cubicBezTo>
                  <a:cubicBezTo>
                    <a:pt x="17" y="79"/>
                    <a:pt x="24" y="71"/>
                    <a:pt x="31" y="64"/>
                  </a:cubicBezTo>
                  <a:cubicBezTo>
                    <a:pt x="38" y="57"/>
                    <a:pt x="45" y="51"/>
                    <a:pt x="51" y="43"/>
                  </a:cubicBezTo>
                  <a:cubicBezTo>
                    <a:pt x="57" y="35"/>
                    <a:pt x="61" y="27"/>
                    <a:pt x="63" y="20"/>
                  </a:cubicBezTo>
                  <a:cubicBezTo>
                    <a:pt x="65" y="13"/>
                    <a:pt x="65" y="8"/>
                    <a:pt x="65" y="5"/>
                  </a:cubicBezTo>
                  <a:cubicBezTo>
                    <a:pt x="65" y="4"/>
                    <a:pt x="65" y="3"/>
                    <a:pt x="65" y="3"/>
                  </a:cubicBezTo>
                  <a:cubicBezTo>
                    <a:pt x="65" y="1"/>
                    <a:pt x="63" y="0"/>
                    <a:pt x="61" y="0"/>
                  </a:cubicBezTo>
                  <a:cubicBezTo>
                    <a:pt x="60" y="0"/>
                    <a:pt x="59" y="2"/>
                    <a:pt x="59" y="3"/>
                  </a:cubicBezTo>
                  <a:close/>
                </a:path>
              </a:pathLst>
            </a:custGeom>
            <a:solidFill>
              <a:srgbClr val="E98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Freeform 452">
              <a:extLst>
                <a:ext uri="{FF2B5EF4-FFF2-40B4-BE49-F238E27FC236}">
                  <a16:creationId xmlns:a16="http://schemas.microsoft.com/office/drawing/2014/main" id="{F60BFEC4-C9DE-8800-8132-C02638C29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938" y="481014"/>
              <a:ext cx="406400" cy="112713"/>
            </a:xfrm>
            <a:custGeom>
              <a:avLst/>
              <a:gdLst>
                <a:gd name="T0" fmla="*/ 256 w 256"/>
                <a:gd name="T1" fmla="*/ 71 h 71"/>
                <a:gd name="T2" fmla="*/ 0 w 256"/>
                <a:gd name="T3" fmla="*/ 22 h 71"/>
                <a:gd name="T4" fmla="*/ 8 w 256"/>
                <a:gd name="T5" fmla="*/ 0 h 71"/>
                <a:gd name="T6" fmla="*/ 256 w 256"/>
                <a:gd name="T7" fmla="*/ 57 h 71"/>
                <a:gd name="T8" fmla="*/ 256 w 256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71">
                  <a:moveTo>
                    <a:pt x="256" y="71"/>
                  </a:moveTo>
                  <a:lnTo>
                    <a:pt x="0" y="22"/>
                  </a:lnTo>
                  <a:lnTo>
                    <a:pt x="8" y="0"/>
                  </a:lnTo>
                  <a:lnTo>
                    <a:pt x="256" y="57"/>
                  </a:lnTo>
                  <a:lnTo>
                    <a:pt x="256" y="71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Freeform 453">
              <a:extLst>
                <a:ext uri="{FF2B5EF4-FFF2-40B4-BE49-F238E27FC236}">
                  <a16:creationId xmlns:a16="http://schemas.microsoft.com/office/drawing/2014/main" id="{7377836F-35CD-8415-DB36-A6524CA3A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826" y="560389"/>
              <a:ext cx="406400" cy="112713"/>
            </a:xfrm>
            <a:custGeom>
              <a:avLst/>
              <a:gdLst>
                <a:gd name="T0" fmla="*/ 249 w 256"/>
                <a:gd name="T1" fmla="*/ 71 h 71"/>
                <a:gd name="T2" fmla="*/ 0 w 256"/>
                <a:gd name="T3" fmla="*/ 14 h 71"/>
                <a:gd name="T4" fmla="*/ 0 w 256"/>
                <a:gd name="T5" fmla="*/ 0 h 71"/>
                <a:gd name="T6" fmla="*/ 256 w 256"/>
                <a:gd name="T7" fmla="*/ 50 h 71"/>
                <a:gd name="T8" fmla="*/ 249 w 256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71">
                  <a:moveTo>
                    <a:pt x="249" y="71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256" y="50"/>
                  </a:lnTo>
                  <a:lnTo>
                    <a:pt x="249" y="71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Freeform 454">
              <a:extLst>
                <a:ext uri="{FF2B5EF4-FFF2-40B4-BE49-F238E27FC236}">
                  <a16:creationId xmlns:a16="http://schemas.microsoft.com/office/drawing/2014/main" id="{0C1DA6E1-AD1E-9A77-129D-12935AE5A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3" y="628651"/>
              <a:ext cx="406400" cy="112713"/>
            </a:xfrm>
            <a:custGeom>
              <a:avLst/>
              <a:gdLst>
                <a:gd name="T0" fmla="*/ 249 w 256"/>
                <a:gd name="T1" fmla="*/ 71 h 71"/>
                <a:gd name="T2" fmla="*/ 0 w 256"/>
                <a:gd name="T3" fmla="*/ 14 h 71"/>
                <a:gd name="T4" fmla="*/ 0 w 256"/>
                <a:gd name="T5" fmla="*/ 0 h 71"/>
                <a:gd name="T6" fmla="*/ 256 w 256"/>
                <a:gd name="T7" fmla="*/ 49 h 71"/>
                <a:gd name="T8" fmla="*/ 249 w 256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71">
                  <a:moveTo>
                    <a:pt x="249" y="71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256" y="49"/>
                  </a:lnTo>
                  <a:lnTo>
                    <a:pt x="249" y="71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Freeform 455">
              <a:extLst>
                <a:ext uri="{FF2B5EF4-FFF2-40B4-BE49-F238E27FC236}">
                  <a16:creationId xmlns:a16="http://schemas.microsoft.com/office/drawing/2014/main" id="{D2B8A1F9-AC2F-1344-8E25-50DAE22C3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3" y="695326"/>
              <a:ext cx="373063" cy="101600"/>
            </a:xfrm>
            <a:custGeom>
              <a:avLst/>
              <a:gdLst>
                <a:gd name="T0" fmla="*/ 235 w 235"/>
                <a:gd name="T1" fmla="*/ 64 h 64"/>
                <a:gd name="T2" fmla="*/ 0 w 235"/>
                <a:gd name="T3" fmla="*/ 14 h 64"/>
                <a:gd name="T4" fmla="*/ 0 w 235"/>
                <a:gd name="T5" fmla="*/ 0 h 64"/>
                <a:gd name="T6" fmla="*/ 235 w 235"/>
                <a:gd name="T7" fmla="*/ 50 h 64"/>
                <a:gd name="T8" fmla="*/ 235 w 23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64">
                  <a:moveTo>
                    <a:pt x="235" y="6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235" y="50"/>
                  </a:lnTo>
                  <a:lnTo>
                    <a:pt x="235" y="64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456">
              <a:extLst>
                <a:ext uri="{FF2B5EF4-FFF2-40B4-BE49-F238E27FC236}">
                  <a16:creationId xmlns:a16="http://schemas.microsoft.com/office/drawing/2014/main" id="{EAE34580-4DF2-F657-C95F-75BB9C19E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3" y="763589"/>
              <a:ext cx="338138" cy="101600"/>
            </a:xfrm>
            <a:custGeom>
              <a:avLst/>
              <a:gdLst>
                <a:gd name="T0" fmla="*/ 213 w 213"/>
                <a:gd name="T1" fmla="*/ 64 h 64"/>
                <a:gd name="T2" fmla="*/ 0 w 213"/>
                <a:gd name="T3" fmla="*/ 21 h 64"/>
                <a:gd name="T4" fmla="*/ 0 w 213"/>
                <a:gd name="T5" fmla="*/ 0 h 64"/>
                <a:gd name="T6" fmla="*/ 213 w 213"/>
                <a:gd name="T7" fmla="*/ 49 h 64"/>
                <a:gd name="T8" fmla="*/ 213 w 213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64">
                  <a:moveTo>
                    <a:pt x="213" y="64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213" y="49"/>
                  </a:lnTo>
                  <a:lnTo>
                    <a:pt x="213" y="64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Freeform 457">
              <a:extLst>
                <a:ext uri="{FF2B5EF4-FFF2-40B4-BE49-F238E27FC236}">
                  <a16:creationId xmlns:a16="http://schemas.microsoft.com/office/drawing/2014/main" id="{2FEC02FE-D3D5-4A80-4889-5F90AFBAA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826" y="841376"/>
              <a:ext cx="293688" cy="79375"/>
            </a:xfrm>
            <a:custGeom>
              <a:avLst/>
              <a:gdLst>
                <a:gd name="T0" fmla="*/ 178 w 185"/>
                <a:gd name="T1" fmla="*/ 50 h 50"/>
                <a:gd name="T2" fmla="*/ 0 w 185"/>
                <a:gd name="T3" fmla="*/ 15 h 50"/>
                <a:gd name="T4" fmla="*/ 7 w 185"/>
                <a:gd name="T5" fmla="*/ 0 h 50"/>
                <a:gd name="T6" fmla="*/ 185 w 185"/>
                <a:gd name="T7" fmla="*/ 36 h 50"/>
                <a:gd name="T8" fmla="*/ 178 w 185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50">
                  <a:moveTo>
                    <a:pt x="178" y="50"/>
                  </a:moveTo>
                  <a:lnTo>
                    <a:pt x="0" y="15"/>
                  </a:lnTo>
                  <a:lnTo>
                    <a:pt x="7" y="0"/>
                  </a:lnTo>
                  <a:lnTo>
                    <a:pt x="185" y="36"/>
                  </a:lnTo>
                  <a:lnTo>
                    <a:pt x="178" y="50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Freeform 458">
              <a:extLst>
                <a:ext uri="{FF2B5EF4-FFF2-40B4-BE49-F238E27FC236}">
                  <a16:creationId xmlns:a16="http://schemas.microsoft.com/office/drawing/2014/main" id="{9512DF32-A56E-4848-7150-542E8CE20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909639"/>
              <a:ext cx="225425" cy="79375"/>
            </a:xfrm>
            <a:custGeom>
              <a:avLst/>
              <a:gdLst>
                <a:gd name="T0" fmla="*/ 134 w 142"/>
                <a:gd name="T1" fmla="*/ 50 h 50"/>
                <a:gd name="T2" fmla="*/ 0 w 142"/>
                <a:gd name="T3" fmla="*/ 21 h 50"/>
                <a:gd name="T4" fmla="*/ 0 w 142"/>
                <a:gd name="T5" fmla="*/ 0 h 50"/>
                <a:gd name="T6" fmla="*/ 142 w 142"/>
                <a:gd name="T7" fmla="*/ 28 h 50"/>
                <a:gd name="T8" fmla="*/ 134 w 14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50">
                  <a:moveTo>
                    <a:pt x="134" y="50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142" y="28"/>
                  </a:lnTo>
                  <a:lnTo>
                    <a:pt x="134" y="50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Freeform 459">
              <a:extLst>
                <a:ext uri="{FF2B5EF4-FFF2-40B4-BE49-F238E27FC236}">
                  <a16:creationId xmlns:a16="http://schemas.microsoft.com/office/drawing/2014/main" id="{C6C8C933-911C-30A2-F6E2-67E24A9E6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989014"/>
              <a:ext cx="123825" cy="55563"/>
            </a:xfrm>
            <a:custGeom>
              <a:avLst/>
              <a:gdLst>
                <a:gd name="T0" fmla="*/ 71 w 78"/>
                <a:gd name="T1" fmla="*/ 35 h 35"/>
                <a:gd name="T2" fmla="*/ 0 w 78"/>
                <a:gd name="T3" fmla="*/ 21 h 35"/>
                <a:gd name="T4" fmla="*/ 7 w 78"/>
                <a:gd name="T5" fmla="*/ 0 h 35"/>
                <a:gd name="T6" fmla="*/ 78 w 78"/>
                <a:gd name="T7" fmla="*/ 21 h 35"/>
                <a:gd name="T8" fmla="*/ 71 w 78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35">
                  <a:moveTo>
                    <a:pt x="71" y="35"/>
                  </a:moveTo>
                  <a:lnTo>
                    <a:pt x="0" y="21"/>
                  </a:lnTo>
                  <a:lnTo>
                    <a:pt x="7" y="0"/>
                  </a:lnTo>
                  <a:lnTo>
                    <a:pt x="78" y="21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Freeform 460">
              <a:extLst>
                <a:ext uri="{FF2B5EF4-FFF2-40B4-BE49-F238E27FC236}">
                  <a16:creationId xmlns:a16="http://schemas.microsoft.com/office/drawing/2014/main" id="{1A52C5C0-36AA-9CDB-B85F-0D4F36320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527051"/>
              <a:ext cx="57150" cy="66675"/>
            </a:xfrm>
            <a:custGeom>
              <a:avLst/>
              <a:gdLst>
                <a:gd name="T0" fmla="*/ 5 w 5"/>
                <a:gd name="T1" fmla="*/ 4 h 6"/>
                <a:gd name="T2" fmla="*/ 2 w 5"/>
                <a:gd name="T3" fmla="*/ 6 h 6"/>
                <a:gd name="T4" fmla="*/ 0 w 5"/>
                <a:gd name="T5" fmla="*/ 2 h 6"/>
                <a:gd name="T6" fmla="*/ 3 w 5"/>
                <a:gd name="T7" fmla="*/ 0 h 6"/>
                <a:gd name="T8" fmla="*/ 5 w 5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4"/>
                  </a:moveTo>
                  <a:cubicBezTo>
                    <a:pt x="5" y="5"/>
                    <a:pt x="3" y="6"/>
                    <a:pt x="2" y="6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1"/>
                    <a:pt x="5" y="2"/>
                    <a:pt x="5" y="4"/>
                  </a:cubicBezTo>
                  <a:close/>
                </a:path>
              </a:pathLst>
            </a:cu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Freeform 461">
              <a:extLst>
                <a:ext uri="{FF2B5EF4-FFF2-40B4-BE49-F238E27FC236}">
                  <a16:creationId xmlns:a16="http://schemas.microsoft.com/office/drawing/2014/main" id="{4723BD4C-DF75-E65D-BDEA-9C9AC686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549276"/>
              <a:ext cx="57150" cy="4445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5 w 5"/>
                <a:gd name="T5" fmla="*/ 0 h 4"/>
                <a:gd name="T6" fmla="*/ 2 w 5"/>
                <a:gd name="T7" fmla="*/ 2 h 4"/>
                <a:gd name="T8" fmla="*/ 0 w 5"/>
                <a:gd name="T9" fmla="*/ 0 h 4"/>
                <a:gd name="T10" fmla="*/ 0 w 5"/>
                <a:gd name="T11" fmla="*/ 0 h 4"/>
                <a:gd name="T12" fmla="*/ 2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5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Freeform 462">
              <a:extLst>
                <a:ext uri="{FF2B5EF4-FFF2-40B4-BE49-F238E27FC236}">
                  <a16:creationId xmlns:a16="http://schemas.microsoft.com/office/drawing/2014/main" id="{621F75F2-D2B4-D5FD-6BC1-C359C8316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560389"/>
              <a:ext cx="57150" cy="33338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3 h 3"/>
                <a:gd name="T4" fmla="*/ 5 w 5"/>
                <a:gd name="T5" fmla="*/ 1 h 3"/>
                <a:gd name="T6" fmla="*/ 5 w 5"/>
                <a:gd name="T7" fmla="*/ 0 h 3"/>
                <a:gd name="T8" fmla="*/ 2 w 5"/>
                <a:gd name="T9" fmla="*/ 2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0" y="1"/>
                    <a:pt x="1" y="2"/>
                    <a:pt x="2" y="3"/>
                  </a:cubicBezTo>
                  <a:cubicBezTo>
                    <a:pt x="3" y="3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Freeform 463">
              <a:extLst>
                <a:ext uri="{FF2B5EF4-FFF2-40B4-BE49-F238E27FC236}">
                  <a16:creationId xmlns:a16="http://schemas.microsoft.com/office/drawing/2014/main" id="{F08EE025-9A88-8E8B-A140-A1DABCF23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6" y="527051"/>
              <a:ext cx="57150" cy="44450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3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0" y="1"/>
                    <a:pt x="1" y="3"/>
                  </a:cubicBezTo>
                  <a:cubicBezTo>
                    <a:pt x="2" y="4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Freeform 464">
              <a:extLst>
                <a:ext uri="{FF2B5EF4-FFF2-40B4-BE49-F238E27FC236}">
                  <a16:creationId xmlns:a16="http://schemas.microsoft.com/office/drawing/2014/main" id="{316C020A-E840-88F6-90FB-261EE90E7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8" y="527051"/>
              <a:ext cx="22225" cy="22225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1 w 2"/>
                <a:gd name="T5" fmla="*/ 1 h 2"/>
                <a:gd name="T6" fmla="*/ 2 w 2"/>
                <a:gd name="T7" fmla="*/ 1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Freeform 465">
              <a:extLst>
                <a:ext uri="{FF2B5EF4-FFF2-40B4-BE49-F238E27FC236}">
                  <a16:creationId xmlns:a16="http://schemas.microsoft.com/office/drawing/2014/main" id="{F9FD3E64-7307-5926-1034-FA733E3AA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851" y="527051"/>
              <a:ext cx="11113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Freeform 466">
              <a:extLst>
                <a:ext uri="{FF2B5EF4-FFF2-40B4-BE49-F238E27FC236}">
                  <a16:creationId xmlns:a16="http://schemas.microsoft.com/office/drawing/2014/main" id="{1B037BD9-2858-5516-2BF8-2BA86B11C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695326"/>
              <a:ext cx="66675" cy="68263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5 h 6"/>
                <a:gd name="T4" fmla="*/ 1 w 6"/>
                <a:gd name="T5" fmla="*/ 2 h 6"/>
                <a:gd name="T6" fmla="*/ 4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0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467">
              <a:extLst>
                <a:ext uri="{FF2B5EF4-FFF2-40B4-BE49-F238E27FC236}">
                  <a16:creationId xmlns:a16="http://schemas.microsoft.com/office/drawing/2014/main" id="{0190DBF3-4062-B26B-AEF8-3A8DE6A66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706439"/>
              <a:ext cx="66675" cy="57150"/>
            </a:xfrm>
            <a:custGeom>
              <a:avLst/>
              <a:gdLst>
                <a:gd name="T0" fmla="*/ 3 w 6"/>
                <a:gd name="T1" fmla="*/ 4 h 5"/>
                <a:gd name="T2" fmla="*/ 6 w 6"/>
                <a:gd name="T3" fmla="*/ 2 h 5"/>
                <a:gd name="T4" fmla="*/ 6 w 6"/>
                <a:gd name="T5" fmla="*/ 0 h 5"/>
                <a:gd name="T6" fmla="*/ 3 w 6"/>
                <a:gd name="T7" fmla="*/ 2 h 5"/>
                <a:gd name="T8" fmla="*/ 1 w 6"/>
                <a:gd name="T9" fmla="*/ 0 h 5"/>
                <a:gd name="T10" fmla="*/ 1 w 6"/>
                <a:gd name="T11" fmla="*/ 1 h 5"/>
                <a:gd name="T12" fmla="*/ 3 w 6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4" y="5"/>
                    <a:pt x="6" y="4"/>
                    <a:pt x="6" y="2"/>
                  </a:cubicBezTo>
                  <a:cubicBezTo>
                    <a:pt x="6" y="2"/>
                    <a:pt x="6" y="1"/>
                    <a:pt x="6" y="0"/>
                  </a:cubicBezTo>
                  <a:cubicBezTo>
                    <a:pt x="5" y="1"/>
                    <a:pt x="5" y="2"/>
                    <a:pt x="3" y="2"/>
                  </a:cubicBezTo>
                  <a:cubicBezTo>
                    <a:pt x="1" y="3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1" y="4"/>
                    <a:pt x="3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Freeform 468">
              <a:extLst>
                <a:ext uri="{FF2B5EF4-FFF2-40B4-BE49-F238E27FC236}">
                  <a16:creationId xmlns:a16="http://schemas.microsoft.com/office/drawing/2014/main" id="{F9B5A619-EAF9-1CFD-6BD3-BA8DDF266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088" y="728664"/>
              <a:ext cx="55563" cy="34925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2 h 3"/>
                <a:gd name="T4" fmla="*/ 5 w 5"/>
                <a:gd name="T5" fmla="*/ 0 h 3"/>
                <a:gd name="T6" fmla="*/ 5 w 5"/>
                <a:gd name="T7" fmla="*/ 0 h 3"/>
                <a:gd name="T8" fmla="*/ 2 w 5"/>
                <a:gd name="T9" fmla="*/ 1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0" y="1"/>
                    <a:pt x="1" y="2"/>
                    <a:pt x="2" y="2"/>
                  </a:cubicBezTo>
                  <a:cubicBezTo>
                    <a:pt x="3" y="3"/>
                    <a:pt x="5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469">
              <a:extLst>
                <a:ext uri="{FF2B5EF4-FFF2-40B4-BE49-F238E27FC236}">
                  <a16:creationId xmlns:a16="http://schemas.microsoft.com/office/drawing/2014/main" id="{728669F4-93DE-73F1-7A31-B6F1C5DC8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088" y="695326"/>
              <a:ext cx="55563" cy="46038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2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4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470">
              <a:extLst>
                <a:ext uri="{FF2B5EF4-FFF2-40B4-BE49-F238E27FC236}">
                  <a16:creationId xmlns:a16="http://schemas.microsoft.com/office/drawing/2014/main" id="{7134A9B7-DFD4-7E81-9053-ECC3F5172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201" y="695326"/>
              <a:ext cx="22225" cy="2222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Freeform 471">
              <a:extLst>
                <a:ext uri="{FF2B5EF4-FFF2-40B4-BE49-F238E27FC236}">
                  <a16:creationId xmlns:a16="http://schemas.microsoft.com/office/drawing/2014/main" id="{9A5C6FAB-22FB-0C63-BCD8-BBC1DC18F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201" y="695326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472">
              <a:extLst>
                <a:ext uri="{FF2B5EF4-FFF2-40B4-BE49-F238E27FC236}">
                  <a16:creationId xmlns:a16="http://schemas.microsoft.com/office/drawing/2014/main" id="{A7D74641-5B6E-A7B3-6757-E3DA66849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688" y="865189"/>
              <a:ext cx="55563" cy="55563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5"/>
                    <a:pt x="3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473">
              <a:extLst>
                <a:ext uri="{FF2B5EF4-FFF2-40B4-BE49-F238E27FC236}">
                  <a16:creationId xmlns:a16="http://schemas.microsoft.com/office/drawing/2014/main" id="{1B6F2BAC-38A9-4AA5-E2B5-99326570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688" y="876301"/>
              <a:ext cx="55563" cy="4445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5 w 5"/>
                <a:gd name="T5" fmla="*/ 0 h 4"/>
                <a:gd name="T6" fmla="*/ 2 w 5"/>
                <a:gd name="T7" fmla="*/ 2 h 4"/>
                <a:gd name="T8" fmla="*/ 0 w 5"/>
                <a:gd name="T9" fmla="*/ 0 h 4"/>
                <a:gd name="T10" fmla="*/ 0 w 5"/>
                <a:gd name="T11" fmla="*/ 1 h 4"/>
                <a:gd name="T12" fmla="*/ 2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5" y="4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1"/>
                    <a:pt x="4" y="2"/>
                    <a:pt x="2" y="2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Freeform 474">
              <a:extLst>
                <a:ext uri="{FF2B5EF4-FFF2-40B4-BE49-F238E27FC236}">
                  <a16:creationId xmlns:a16="http://schemas.microsoft.com/office/drawing/2014/main" id="{FAA161AC-910C-CF7F-60EE-879D366E5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688" y="887414"/>
              <a:ext cx="55563" cy="33338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3 h 3"/>
                <a:gd name="T4" fmla="*/ 5 w 5"/>
                <a:gd name="T5" fmla="*/ 1 h 3"/>
                <a:gd name="T6" fmla="*/ 5 w 5"/>
                <a:gd name="T7" fmla="*/ 1 h 3"/>
                <a:gd name="T8" fmla="*/ 2 w 5"/>
                <a:gd name="T9" fmla="*/ 2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3" y="3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2"/>
                  </a:cubicBezTo>
                  <a:cubicBezTo>
                    <a:pt x="1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Freeform 475">
              <a:extLst>
                <a:ext uri="{FF2B5EF4-FFF2-40B4-BE49-F238E27FC236}">
                  <a16:creationId xmlns:a16="http://schemas.microsoft.com/office/drawing/2014/main" id="{48FDBD1E-1881-B664-3AA9-42C82EFF8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688" y="865189"/>
              <a:ext cx="55563" cy="44450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2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4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Freeform 476">
              <a:extLst>
                <a:ext uri="{FF2B5EF4-FFF2-40B4-BE49-F238E27FC236}">
                  <a16:creationId xmlns:a16="http://schemas.microsoft.com/office/drawing/2014/main" id="{5A8C136B-953A-EA72-DC64-446FC344E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6801" y="865189"/>
              <a:ext cx="22225" cy="2222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0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Freeform 477">
              <a:extLst>
                <a:ext uri="{FF2B5EF4-FFF2-40B4-BE49-F238E27FC236}">
                  <a16:creationId xmlns:a16="http://schemas.microsoft.com/office/drawing/2014/main" id="{D5EDDD2D-E17B-CE84-FCED-120AFBE1B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913" y="865189"/>
              <a:ext cx="11113" cy="111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478">
              <a:extLst>
                <a:ext uri="{FF2B5EF4-FFF2-40B4-BE49-F238E27FC236}">
                  <a16:creationId xmlns:a16="http://schemas.microsoft.com/office/drawing/2014/main" id="{754937D7-B182-B21F-DFF3-EF4A00F6B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601" y="1316039"/>
              <a:ext cx="68263" cy="66675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5 h 6"/>
                <a:gd name="T4" fmla="*/ 1 w 6"/>
                <a:gd name="T5" fmla="*/ 2 h 6"/>
                <a:gd name="T6" fmla="*/ 4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5" y="5"/>
                    <a:pt x="4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1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479">
              <a:extLst>
                <a:ext uri="{FF2B5EF4-FFF2-40B4-BE49-F238E27FC236}">
                  <a16:creationId xmlns:a16="http://schemas.microsoft.com/office/drawing/2014/main" id="{034571CA-D3A5-12F1-0729-F29634EA4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601" y="1338264"/>
              <a:ext cx="68263" cy="44450"/>
            </a:xfrm>
            <a:custGeom>
              <a:avLst/>
              <a:gdLst>
                <a:gd name="T0" fmla="*/ 3 w 6"/>
                <a:gd name="T1" fmla="*/ 3 h 4"/>
                <a:gd name="T2" fmla="*/ 6 w 6"/>
                <a:gd name="T3" fmla="*/ 1 h 4"/>
                <a:gd name="T4" fmla="*/ 5 w 6"/>
                <a:gd name="T5" fmla="*/ 0 h 4"/>
                <a:gd name="T6" fmla="*/ 3 w 6"/>
                <a:gd name="T7" fmla="*/ 2 h 4"/>
                <a:gd name="T8" fmla="*/ 1 w 6"/>
                <a:gd name="T9" fmla="*/ 0 h 4"/>
                <a:gd name="T10" fmla="*/ 1 w 6"/>
                <a:gd name="T11" fmla="*/ 0 h 4"/>
                <a:gd name="T12" fmla="*/ 3 w 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4" y="4"/>
                    <a:pt x="5" y="3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1" y="3"/>
                    <a:pt x="3" y="3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480">
              <a:extLst>
                <a:ext uri="{FF2B5EF4-FFF2-40B4-BE49-F238E27FC236}">
                  <a16:creationId xmlns:a16="http://schemas.microsoft.com/office/drawing/2014/main" id="{25A67D53-B4CC-9E06-ED11-7C32CEFC9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601" y="1349376"/>
              <a:ext cx="68263" cy="33338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2 h 3"/>
                <a:gd name="T4" fmla="*/ 6 w 6"/>
                <a:gd name="T5" fmla="*/ 0 h 3"/>
                <a:gd name="T6" fmla="*/ 6 w 6"/>
                <a:gd name="T7" fmla="*/ 0 h 3"/>
                <a:gd name="T8" fmla="*/ 3 w 6"/>
                <a:gd name="T9" fmla="*/ 2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3"/>
                    <a:pt x="5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Freeform 481">
              <a:extLst>
                <a:ext uri="{FF2B5EF4-FFF2-40B4-BE49-F238E27FC236}">
                  <a16:creationId xmlns:a16="http://schemas.microsoft.com/office/drawing/2014/main" id="{5BE31331-D8E4-8D5B-CBC8-31DFA28B4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3" y="1316039"/>
              <a:ext cx="57150" cy="44450"/>
            </a:xfrm>
            <a:custGeom>
              <a:avLst/>
              <a:gdLst>
                <a:gd name="T0" fmla="*/ 2 w 5"/>
                <a:gd name="T1" fmla="*/ 0 h 4"/>
                <a:gd name="T2" fmla="*/ 2 w 5"/>
                <a:gd name="T3" fmla="*/ 0 h 4"/>
                <a:gd name="T4" fmla="*/ 0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4"/>
                    <a:pt x="5" y="1"/>
                    <a:pt x="2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Freeform 482">
              <a:extLst>
                <a:ext uri="{FF2B5EF4-FFF2-40B4-BE49-F238E27FC236}">
                  <a16:creationId xmlns:a16="http://schemas.microsoft.com/office/drawing/2014/main" id="{A42227A2-9EDC-E62B-8BFA-F8002903D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3" y="1316039"/>
              <a:ext cx="34925" cy="22225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1 h 2"/>
                <a:gd name="T6" fmla="*/ 3 w 3"/>
                <a:gd name="T7" fmla="*/ 1 h 2"/>
                <a:gd name="T8" fmla="*/ 2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Freeform 483">
              <a:extLst>
                <a:ext uri="{FF2B5EF4-FFF2-40B4-BE49-F238E27FC236}">
                  <a16:creationId xmlns:a16="http://schemas.microsoft.com/office/drawing/2014/main" id="{0032E28A-376E-E9A1-696C-1A25DEEC3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826" y="1316039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484">
              <a:extLst>
                <a:ext uri="{FF2B5EF4-FFF2-40B4-BE49-F238E27FC236}">
                  <a16:creationId xmlns:a16="http://schemas.microsoft.com/office/drawing/2014/main" id="{E568348C-C220-BF34-BECC-8AEECD982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201" y="1473201"/>
              <a:ext cx="68263" cy="68263"/>
            </a:xfrm>
            <a:custGeom>
              <a:avLst/>
              <a:gdLst>
                <a:gd name="T0" fmla="*/ 6 w 6"/>
                <a:gd name="T1" fmla="*/ 4 h 6"/>
                <a:gd name="T2" fmla="*/ 3 w 6"/>
                <a:gd name="T3" fmla="*/ 6 h 6"/>
                <a:gd name="T4" fmla="*/ 0 w 6"/>
                <a:gd name="T5" fmla="*/ 3 h 6"/>
                <a:gd name="T6" fmla="*/ 4 w 6"/>
                <a:gd name="T7" fmla="*/ 1 h 6"/>
                <a:gd name="T8" fmla="*/ 6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5" y="5"/>
                    <a:pt x="4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1" y="1"/>
                    <a:pt x="2" y="0"/>
                    <a:pt x="4" y="1"/>
                  </a:cubicBezTo>
                  <a:cubicBezTo>
                    <a:pt x="5" y="1"/>
                    <a:pt x="6" y="2"/>
                    <a:pt x="6" y="4"/>
                  </a:cubicBezTo>
                  <a:close/>
                </a:path>
              </a:pathLst>
            </a:cu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485">
              <a:extLst>
                <a:ext uri="{FF2B5EF4-FFF2-40B4-BE49-F238E27FC236}">
                  <a16:creationId xmlns:a16="http://schemas.microsoft.com/office/drawing/2014/main" id="{F6834E0F-3F96-A922-BC9D-1D80D7666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201" y="1495426"/>
              <a:ext cx="68263" cy="46038"/>
            </a:xfrm>
            <a:custGeom>
              <a:avLst/>
              <a:gdLst>
                <a:gd name="T0" fmla="*/ 3 w 6"/>
                <a:gd name="T1" fmla="*/ 4 h 4"/>
                <a:gd name="T2" fmla="*/ 6 w 6"/>
                <a:gd name="T3" fmla="*/ 2 h 4"/>
                <a:gd name="T4" fmla="*/ 5 w 6"/>
                <a:gd name="T5" fmla="*/ 0 h 4"/>
                <a:gd name="T6" fmla="*/ 3 w 6"/>
                <a:gd name="T7" fmla="*/ 2 h 4"/>
                <a:gd name="T8" fmla="*/ 1 w 6"/>
                <a:gd name="T9" fmla="*/ 0 h 4"/>
                <a:gd name="T10" fmla="*/ 0 w 6"/>
                <a:gd name="T11" fmla="*/ 1 h 4"/>
                <a:gd name="T12" fmla="*/ 3 w 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4" y="4"/>
                    <a:pt x="5" y="3"/>
                    <a:pt x="6" y="2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1"/>
                    <a:pt x="4" y="2"/>
                    <a:pt x="3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2"/>
                    <a:pt x="1" y="4"/>
                    <a:pt x="3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Freeform 486">
              <a:extLst>
                <a:ext uri="{FF2B5EF4-FFF2-40B4-BE49-F238E27FC236}">
                  <a16:creationId xmlns:a16="http://schemas.microsoft.com/office/drawing/2014/main" id="{FF10B9BE-8680-BF64-CE1C-53CF2E240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201" y="1506539"/>
              <a:ext cx="68263" cy="34925"/>
            </a:xfrm>
            <a:custGeom>
              <a:avLst/>
              <a:gdLst>
                <a:gd name="T0" fmla="*/ 0 w 6"/>
                <a:gd name="T1" fmla="*/ 0 h 3"/>
                <a:gd name="T2" fmla="*/ 3 w 6"/>
                <a:gd name="T3" fmla="*/ 3 h 3"/>
                <a:gd name="T4" fmla="*/ 6 w 6"/>
                <a:gd name="T5" fmla="*/ 1 h 3"/>
                <a:gd name="T6" fmla="*/ 6 w 6"/>
                <a:gd name="T7" fmla="*/ 0 h 3"/>
                <a:gd name="T8" fmla="*/ 3 w 6"/>
                <a:gd name="T9" fmla="*/ 2 h 3"/>
                <a:gd name="T10" fmla="*/ 0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0" y="1"/>
                    <a:pt x="1" y="3"/>
                    <a:pt x="3" y="3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1"/>
                    <a:pt x="4" y="2"/>
                    <a:pt x="3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Freeform 487">
              <a:extLst>
                <a:ext uri="{FF2B5EF4-FFF2-40B4-BE49-F238E27FC236}">
                  <a16:creationId xmlns:a16="http://schemas.microsoft.com/office/drawing/2014/main" id="{6B56C328-F1A6-3BF4-508A-5CB9F5D96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313" y="1484314"/>
              <a:ext cx="57150" cy="46038"/>
            </a:xfrm>
            <a:custGeom>
              <a:avLst/>
              <a:gdLst>
                <a:gd name="T0" fmla="*/ 2 w 5"/>
                <a:gd name="T1" fmla="*/ 0 h 4"/>
                <a:gd name="T2" fmla="*/ 2 w 5"/>
                <a:gd name="T3" fmla="*/ 0 h 4"/>
                <a:gd name="T4" fmla="*/ 0 w 5"/>
                <a:gd name="T5" fmla="*/ 2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1" y="4"/>
                    <a:pt x="5" y="1"/>
                    <a:pt x="2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Freeform 488">
              <a:extLst>
                <a:ext uri="{FF2B5EF4-FFF2-40B4-BE49-F238E27FC236}">
                  <a16:creationId xmlns:a16="http://schemas.microsoft.com/office/drawing/2014/main" id="{1AD59548-DA0E-E5FD-7E3F-7A0D9039B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313" y="1484314"/>
              <a:ext cx="33338" cy="22225"/>
            </a:xfrm>
            <a:custGeom>
              <a:avLst/>
              <a:gdLst>
                <a:gd name="T0" fmla="*/ 2 w 3"/>
                <a:gd name="T1" fmla="*/ 1 h 2"/>
                <a:gd name="T2" fmla="*/ 1 w 3"/>
                <a:gd name="T3" fmla="*/ 1 h 2"/>
                <a:gd name="T4" fmla="*/ 1 w 3"/>
                <a:gd name="T5" fmla="*/ 0 h 2"/>
                <a:gd name="T6" fmla="*/ 3 w 3"/>
                <a:gd name="T7" fmla="*/ 0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2"/>
                    <a:pt x="1" y="2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Freeform 489">
              <a:extLst>
                <a:ext uri="{FF2B5EF4-FFF2-40B4-BE49-F238E27FC236}">
                  <a16:creationId xmlns:a16="http://schemas.microsoft.com/office/drawing/2014/main" id="{C697584A-76F6-A8FC-6717-CF6289436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426" y="1484314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Freeform 490">
              <a:extLst>
                <a:ext uri="{FF2B5EF4-FFF2-40B4-BE49-F238E27FC236}">
                  <a16:creationId xmlns:a16="http://schemas.microsoft.com/office/drawing/2014/main" id="{F49A7577-6CE8-EED6-2286-6CD04DAF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2001" y="1574801"/>
              <a:ext cx="68263" cy="68263"/>
            </a:xfrm>
            <a:custGeom>
              <a:avLst/>
              <a:gdLst>
                <a:gd name="T0" fmla="*/ 6 w 6"/>
                <a:gd name="T1" fmla="*/ 4 h 6"/>
                <a:gd name="T2" fmla="*/ 3 w 6"/>
                <a:gd name="T3" fmla="*/ 6 h 6"/>
                <a:gd name="T4" fmla="*/ 1 w 6"/>
                <a:gd name="T5" fmla="*/ 3 h 6"/>
                <a:gd name="T6" fmla="*/ 4 w 6"/>
                <a:gd name="T7" fmla="*/ 0 h 6"/>
                <a:gd name="T8" fmla="*/ 6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5"/>
                    <a:pt x="4" y="6"/>
                    <a:pt x="3" y="6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1"/>
                    <a:pt x="6" y="2"/>
                    <a:pt x="6" y="4"/>
                  </a:cubicBezTo>
                  <a:close/>
                </a:path>
              </a:pathLst>
            </a:cu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Freeform 491">
              <a:extLst>
                <a:ext uri="{FF2B5EF4-FFF2-40B4-BE49-F238E27FC236}">
                  <a16:creationId xmlns:a16="http://schemas.microsoft.com/office/drawing/2014/main" id="{65E101C1-485D-C938-FED6-4553F2E8B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2001" y="1597026"/>
              <a:ext cx="68263" cy="46038"/>
            </a:xfrm>
            <a:custGeom>
              <a:avLst/>
              <a:gdLst>
                <a:gd name="T0" fmla="*/ 3 w 6"/>
                <a:gd name="T1" fmla="*/ 4 h 4"/>
                <a:gd name="T2" fmla="*/ 6 w 6"/>
                <a:gd name="T3" fmla="*/ 2 h 4"/>
                <a:gd name="T4" fmla="*/ 6 w 6"/>
                <a:gd name="T5" fmla="*/ 0 h 4"/>
                <a:gd name="T6" fmla="*/ 3 w 6"/>
                <a:gd name="T7" fmla="*/ 2 h 4"/>
                <a:gd name="T8" fmla="*/ 1 w 6"/>
                <a:gd name="T9" fmla="*/ 0 h 4"/>
                <a:gd name="T10" fmla="*/ 1 w 6"/>
                <a:gd name="T11" fmla="*/ 1 h 4"/>
                <a:gd name="T12" fmla="*/ 3 w 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4" y="4"/>
                    <a:pt x="6" y="3"/>
                    <a:pt x="6" y="2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1"/>
                    <a:pt x="3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2"/>
                    <a:pt x="1" y="3"/>
                    <a:pt x="3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Freeform 492">
              <a:extLst>
                <a:ext uri="{FF2B5EF4-FFF2-40B4-BE49-F238E27FC236}">
                  <a16:creationId xmlns:a16="http://schemas.microsoft.com/office/drawing/2014/main" id="{33A8EA28-9E84-9EFE-B0AE-BFB0FFA16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3113" y="1608139"/>
              <a:ext cx="57150" cy="34925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3 h 3"/>
                <a:gd name="T4" fmla="*/ 5 w 5"/>
                <a:gd name="T5" fmla="*/ 1 h 3"/>
                <a:gd name="T6" fmla="*/ 5 w 5"/>
                <a:gd name="T7" fmla="*/ 0 h 3"/>
                <a:gd name="T8" fmla="*/ 2 w 5"/>
                <a:gd name="T9" fmla="*/ 2 h 3"/>
                <a:gd name="T10" fmla="*/ 0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0" y="1"/>
                    <a:pt x="1" y="2"/>
                    <a:pt x="2" y="3"/>
                  </a:cubicBezTo>
                  <a:cubicBezTo>
                    <a:pt x="3" y="3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Freeform 493">
              <a:extLst>
                <a:ext uri="{FF2B5EF4-FFF2-40B4-BE49-F238E27FC236}">
                  <a16:creationId xmlns:a16="http://schemas.microsoft.com/office/drawing/2014/main" id="{FCA017F1-3FB4-9E89-19EB-CFA5D4970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3113" y="1574801"/>
              <a:ext cx="57150" cy="44450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3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1" y="3"/>
                  </a:cubicBezTo>
                  <a:cubicBezTo>
                    <a:pt x="1" y="4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Freeform 494">
              <a:extLst>
                <a:ext uri="{FF2B5EF4-FFF2-40B4-BE49-F238E27FC236}">
                  <a16:creationId xmlns:a16="http://schemas.microsoft.com/office/drawing/2014/main" id="{99BB2F31-FE6B-4376-280E-CF5A3B982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226" y="1574801"/>
              <a:ext cx="23813" cy="33338"/>
            </a:xfrm>
            <a:custGeom>
              <a:avLst/>
              <a:gdLst>
                <a:gd name="T0" fmla="*/ 1 w 2"/>
                <a:gd name="T1" fmla="*/ 2 h 3"/>
                <a:gd name="T2" fmla="*/ 0 w 2"/>
                <a:gd name="T3" fmla="*/ 2 h 3"/>
                <a:gd name="T4" fmla="*/ 0 w 2"/>
                <a:gd name="T5" fmla="*/ 1 h 3"/>
                <a:gd name="T6" fmla="*/ 2 w 2"/>
                <a:gd name="T7" fmla="*/ 1 h 3"/>
                <a:gd name="T8" fmla="*/ 1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1" y="2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Freeform 495">
              <a:extLst>
                <a:ext uri="{FF2B5EF4-FFF2-40B4-BE49-F238E27FC236}">
                  <a16:creationId xmlns:a16="http://schemas.microsoft.com/office/drawing/2014/main" id="{E3E2C722-8360-FED4-5B02-71C16E67C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226" y="1585914"/>
              <a:ext cx="12700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Freeform 496">
              <a:extLst>
                <a:ext uri="{FF2B5EF4-FFF2-40B4-BE49-F238E27FC236}">
                  <a16:creationId xmlns:a16="http://schemas.microsoft.com/office/drawing/2014/main" id="{E26712C9-57ED-7460-6430-0CAC3D1A3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673101"/>
              <a:ext cx="642938" cy="822325"/>
            </a:xfrm>
            <a:custGeom>
              <a:avLst/>
              <a:gdLst>
                <a:gd name="T0" fmla="*/ 405 w 405"/>
                <a:gd name="T1" fmla="*/ 518 h 518"/>
                <a:gd name="T2" fmla="*/ 0 w 405"/>
                <a:gd name="T3" fmla="*/ 518 h 518"/>
                <a:gd name="T4" fmla="*/ 0 w 405"/>
                <a:gd name="T5" fmla="*/ 7 h 518"/>
                <a:gd name="T6" fmla="*/ 398 w 405"/>
                <a:gd name="T7" fmla="*/ 0 h 518"/>
                <a:gd name="T8" fmla="*/ 405 w 405"/>
                <a:gd name="T9" fmla="*/ 51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518">
                  <a:moveTo>
                    <a:pt x="405" y="518"/>
                  </a:moveTo>
                  <a:lnTo>
                    <a:pt x="0" y="518"/>
                  </a:lnTo>
                  <a:lnTo>
                    <a:pt x="0" y="7"/>
                  </a:lnTo>
                  <a:lnTo>
                    <a:pt x="398" y="0"/>
                  </a:lnTo>
                  <a:lnTo>
                    <a:pt x="405" y="518"/>
                  </a:lnTo>
                  <a:close/>
                </a:path>
              </a:pathLst>
            </a:custGeom>
            <a:solidFill>
              <a:srgbClr val="E6E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Freeform 497">
              <a:extLst>
                <a:ext uri="{FF2B5EF4-FFF2-40B4-BE49-F238E27FC236}">
                  <a16:creationId xmlns:a16="http://schemas.microsoft.com/office/drawing/2014/main" id="{32A3BE6E-D7D5-8A46-4EB0-FC76BEB62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673101"/>
              <a:ext cx="642938" cy="822325"/>
            </a:xfrm>
            <a:custGeom>
              <a:avLst/>
              <a:gdLst>
                <a:gd name="T0" fmla="*/ 405 w 405"/>
                <a:gd name="T1" fmla="*/ 518 h 518"/>
                <a:gd name="T2" fmla="*/ 0 w 405"/>
                <a:gd name="T3" fmla="*/ 518 h 518"/>
                <a:gd name="T4" fmla="*/ 0 w 405"/>
                <a:gd name="T5" fmla="*/ 7 h 518"/>
                <a:gd name="T6" fmla="*/ 398 w 405"/>
                <a:gd name="T7" fmla="*/ 0 h 518"/>
                <a:gd name="T8" fmla="*/ 405 w 405"/>
                <a:gd name="T9" fmla="*/ 51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518">
                  <a:moveTo>
                    <a:pt x="405" y="518"/>
                  </a:moveTo>
                  <a:lnTo>
                    <a:pt x="0" y="518"/>
                  </a:lnTo>
                  <a:lnTo>
                    <a:pt x="0" y="7"/>
                  </a:lnTo>
                  <a:lnTo>
                    <a:pt x="398" y="0"/>
                  </a:lnTo>
                  <a:lnTo>
                    <a:pt x="405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" name="Freeform 498">
              <a:extLst>
                <a:ext uri="{FF2B5EF4-FFF2-40B4-BE49-F238E27FC236}">
                  <a16:creationId xmlns:a16="http://schemas.microsoft.com/office/drawing/2014/main" id="{C7692234-D97D-049C-05D9-28F06E119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1011239"/>
              <a:ext cx="642938" cy="484188"/>
            </a:xfrm>
            <a:custGeom>
              <a:avLst/>
              <a:gdLst>
                <a:gd name="T0" fmla="*/ 57 w 57"/>
                <a:gd name="T1" fmla="*/ 0 h 43"/>
                <a:gd name="T2" fmla="*/ 0 w 57"/>
                <a:gd name="T3" fmla="*/ 10 h 43"/>
                <a:gd name="T4" fmla="*/ 0 w 57"/>
                <a:gd name="T5" fmla="*/ 43 h 43"/>
                <a:gd name="T6" fmla="*/ 57 w 57"/>
                <a:gd name="T7" fmla="*/ 43 h 43"/>
                <a:gd name="T8" fmla="*/ 57 w 57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3">
                  <a:moveTo>
                    <a:pt x="57" y="0"/>
                  </a:moveTo>
                  <a:cubicBezTo>
                    <a:pt x="36" y="20"/>
                    <a:pt x="10" y="14"/>
                    <a:pt x="0" y="1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C6CD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Freeform 499">
              <a:extLst>
                <a:ext uri="{FF2B5EF4-FFF2-40B4-BE49-F238E27FC236}">
                  <a16:creationId xmlns:a16="http://schemas.microsoft.com/office/drawing/2014/main" id="{21B52F63-5189-1976-06E4-FA36FE8AA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663" y="876301"/>
              <a:ext cx="68263" cy="258763"/>
            </a:xfrm>
            <a:custGeom>
              <a:avLst/>
              <a:gdLst>
                <a:gd name="T0" fmla="*/ 4 w 6"/>
                <a:gd name="T1" fmla="*/ 0 h 23"/>
                <a:gd name="T2" fmla="*/ 0 w 6"/>
                <a:gd name="T3" fmla="*/ 23 h 23"/>
                <a:gd name="T4" fmla="*/ 2 w 6"/>
                <a:gd name="T5" fmla="*/ 22 h 23"/>
                <a:gd name="T6" fmla="*/ 6 w 6"/>
                <a:gd name="T7" fmla="*/ 1 h 23"/>
                <a:gd name="T8" fmla="*/ 4 w 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3">
                  <a:moveTo>
                    <a:pt x="4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ACBA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" name="Freeform 500">
              <a:extLst>
                <a:ext uri="{FF2B5EF4-FFF2-40B4-BE49-F238E27FC236}">
                  <a16:creationId xmlns:a16="http://schemas.microsoft.com/office/drawing/2014/main" id="{4F6FBCB8-D1FC-D898-1F37-652FCFE32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438" y="1123951"/>
              <a:ext cx="46038" cy="123825"/>
            </a:xfrm>
            <a:custGeom>
              <a:avLst/>
              <a:gdLst>
                <a:gd name="T0" fmla="*/ 4 w 4"/>
                <a:gd name="T1" fmla="*/ 0 h 11"/>
                <a:gd name="T2" fmla="*/ 2 w 4"/>
                <a:gd name="T3" fmla="*/ 1 h 11"/>
                <a:gd name="T4" fmla="*/ 1 w 4"/>
                <a:gd name="T5" fmla="*/ 5 h 11"/>
                <a:gd name="T6" fmla="*/ 1 w 4"/>
                <a:gd name="T7" fmla="*/ 5 h 11"/>
                <a:gd name="T8" fmla="*/ 1 w 4"/>
                <a:gd name="T9" fmla="*/ 5 h 11"/>
                <a:gd name="T10" fmla="*/ 1 w 4"/>
                <a:gd name="T11" fmla="*/ 5 h 11"/>
                <a:gd name="T12" fmla="*/ 0 w 4"/>
                <a:gd name="T13" fmla="*/ 11 h 11"/>
                <a:gd name="T14" fmla="*/ 1 w 4"/>
                <a:gd name="T15" fmla="*/ 11 h 11"/>
                <a:gd name="T16" fmla="*/ 4 w 4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1">
                  <a:moveTo>
                    <a:pt x="4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1" y="1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96A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" name="Freeform 501">
              <a:extLst>
                <a:ext uri="{FF2B5EF4-FFF2-40B4-BE49-F238E27FC236}">
                  <a16:creationId xmlns:a16="http://schemas.microsoft.com/office/drawing/2014/main" id="{9A687732-6A66-AFAE-AFD3-E1D14A27C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6" y="728664"/>
              <a:ext cx="788988" cy="925513"/>
            </a:xfrm>
            <a:custGeom>
              <a:avLst/>
              <a:gdLst>
                <a:gd name="T0" fmla="*/ 397 w 497"/>
                <a:gd name="T1" fmla="*/ 583 h 583"/>
                <a:gd name="T2" fmla="*/ 0 w 497"/>
                <a:gd name="T3" fmla="*/ 512 h 583"/>
                <a:gd name="T4" fmla="*/ 99 w 497"/>
                <a:gd name="T5" fmla="*/ 0 h 583"/>
                <a:gd name="T6" fmla="*/ 497 w 497"/>
                <a:gd name="T7" fmla="*/ 79 h 583"/>
                <a:gd name="T8" fmla="*/ 397 w 497"/>
                <a:gd name="T9" fmla="*/ 583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83">
                  <a:moveTo>
                    <a:pt x="397" y="583"/>
                  </a:moveTo>
                  <a:lnTo>
                    <a:pt x="0" y="512"/>
                  </a:lnTo>
                  <a:lnTo>
                    <a:pt x="99" y="0"/>
                  </a:lnTo>
                  <a:lnTo>
                    <a:pt x="497" y="79"/>
                  </a:lnTo>
                  <a:lnTo>
                    <a:pt x="397" y="583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" name="Freeform 502">
              <a:extLst>
                <a:ext uri="{FF2B5EF4-FFF2-40B4-BE49-F238E27FC236}">
                  <a16:creationId xmlns:a16="http://schemas.microsoft.com/office/drawing/2014/main" id="{7112EE15-11DF-479F-5227-28F53310E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6" y="728664"/>
              <a:ext cx="788988" cy="925513"/>
            </a:xfrm>
            <a:custGeom>
              <a:avLst/>
              <a:gdLst>
                <a:gd name="T0" fmla="*/ 397 w 497"/>
                <a:gd name="T1" fmla="*/ 583 h 583"/>
                <a:gd name="T2" fmla="*/ 0 w 497"/>
                <a:gd name="T3" fmla="*/ 512 h 583"/>
                <a:gd name="T4" fmla="*/ 99 w 497"/>
                <a:gd name="T5" fmla="*/ 0 h 583"/>
                <a:gd name="T6" fmla="*/ 497 w 497"/>
                <a:gd name="T7" fmla="*/ 79 h 583"/>
                <a:gd name="T8" fmla="*/ 397 w 497"/>
                <a:gd name="T9" fmla="*/ 583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83">
                  <a:moveTo>
                    <a:pt x="397" y="583"/>
                  </a:moveTo>
                  <a:lnTo>
                    <a:pt x="0" y="512"/>
                  </a:lnTo>
                  <a:lnTo>
                    <a:pt x="99" y="0"/>
                  </a:lnTo>
                  <a:lnTo>
                    <a:pt x="497" y="79"/>
                  </a:lnTo>
                  <a:lnTo>
                    <a:pt x="397" y="58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503">
              <a:extLst>
                <a:ext uri="{FF2B5EF4-FFF2-40B4-BE49-F238E27FC236}">
                  <a16:creationId xmlns:a16="http://schemas.microsoft.com/office/drawing/2014/main" id="{4E136E2C-1496-7321-7E1B-FAA8A421E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438" y="1179514"/>
              <a:ext cx="11113" cy="68263"/>
            </a:xfrm>
            <a:custGeom>
              <a:avLst/>
              <a:gdLst>
                <a:gd name="T0" fmla="*/ 7 w 7"/>
                <a:gd name="T1" fmla="*/ 0 h 43"/>
                <a:gd name="T2" fmla="*/ 7 w 7"/>
                <a:gd name="T3" fmla="*/ 0 h 43"/>
                <a:gd name="T4" fmla="*/ 0 w 7"/>
                <a:gd name="T5" fmla="*/ 43 h 43"/>
                <a:gd name="T6" fmla="*/ 0 w 7"/>
                <a:gd name="T7" fmla="*/ 43 h 43"/>
                <a:gd name="T8" fmla="*/ 7 w 7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3">
                  <a:moveTo>
                    <a:pt x="7" y="0"/>
                  </a:moveTo>
                  <a:lnTo>
                    <a:pt x="7" y="0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C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6" name="Freeform 504">
              <a:extLst>
                <a:ext uri="{FF2B5EF4-FFF2-40B4-BE49-F238E27FC236}">
                  <a16:creationId xmlns:a16="http://schemas.microsoft.com/office/drawing/2014/main" id="{3A4BDA74-2DF9-3162-F78B-F10749C68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438" y="1179514"/>
              <a:ext cx="11113" cy="68263"/>
            </a:xfrm>
            <a:custGeom>
              <a:avLst/>
              <a:gdLst>
                <a:gd name="T0" fmla="*/ 7 w 7"/>
                <a:gd name="T1" fmla="*/ 0 h 43"/>
                <a:gd name="T2" fmla="*/ 7 w 7"/>
                <a:gd name="T3" fmla="*/ 0 h 43"/>
                <a:gd name="T4" fmla="*/ 0 w 7"/>
                <a:gd name="T5" fmla="*/ 43 h 43"/>
                <a:gd name="T6" fmla="*/ 0 w 7"/>
                <a:gd name="T7" fmla="*/ 43 h 43"/>
                <a:gd name="T8" fmla="*/ 7 w 7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3">
                  <a:moveTo>
                    <a:pt x="7" y="0"/>
                  </a:moveTo>
                  <a:lnTo>
                    <a:pt x="7" y="0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7" name="Freeform 505">
              <a:extLst>
                <a:ext uri="{FF2B5EF4-FFF2-40B4-BE49-F238E27FC236}">
                  <a16:creationId xmlns:a16="http://schemas.microsoft.com/office/drawing/2014/main" id="{BEC66268-6132-2E50-E58C-C61A3DA1D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6" y="1168401"/>
              <a:ext cx="720725" cy="428625"/>
            </a:xfrm>
            <a:custGeom>
              <a:avLst/>
              <a:gdLst>
                <a:gd name="T0" fmla="*/ 7 w 64"/>
                <a:gd name="T1" fmla="*/ 0 h 38"/>
                <a:gd name="T2" fmla="*/ 0 w 64"/>
                <a:gd name="T3" fmla="*/ 33 h 38"/>
                <a:gd name="T4" fmla="*/ 28 w 64"/>
                <a:gd name="T5" fmla="*/ 38 h 38"/>
                <a:gd name="T6" fmla="*/ 63 w 64"/>
                <a:gd name="T7" fmla="*/ 7 h 38"/>
                <a:gd name="T8" fmla="*/ 64 w 64"/>
                <a:gd name="T9" fmla="*/ 1 h 38"/>
                <a:gd name="T10" fmla="*/ 37 w 64"/>
                <a:gd name="T11" fmla="*/ 9 h 38"/>
                <a:gd name="T12" fmla="*/ 7 w 64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8">
                  <a:moveTo>
                    <a:pt x="7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24"/>
                    <a:pt x="52" y="12"/>
                    <a:pt x="63" y="7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5" y="7"/>
                    <a:pt x="46" y="9"/>
                    <a:pt x="37" y="9"/>
                  </a:cubicBezTo>
                  <a:cubicBezTo>
                    <a:pt x="24" y="9"/>
                    <a:pt x="12" y="3"/>
                    <a:pt x="7" y="0"/>
                  </a:cubicBezTo>
                </a:path>
              </a:pathLst>
            </a:custGeom>
            <a:solidFill>
              <a:srgbClr val="DBE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506">
              <a:extLst>
                <a:ext uri="{FF2B5EF4-FFF2-40B4-BE49-F238E27FC236}">
                  <a16:creationId xmlns:a16="http://schemas.microsoft.com/office/drawing/2014/main" id="{627D5074-A325-C9F3-CC07-71BB5BE5F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1168401"/>
              <a:ext cx="877888" cy="620713"/>
            </a:xfrm>
            <a:custGeom>
              <a:avLst/>
              <a:gdLst>
                <a:gd name="T0" fmla="*/ 41 w 78"/>
                <a:gd name="T1" fmla="*/ 7 h 55"/>
                <a:gd name="T2" fmla="*/ 2 w 78"/>
                <a:gd name="T3" fmla="*/ 40 h 55"/>
                <a:gd name="T4" fmla="*/ 71 w 78"/>
                <a:gd name="T5" fmla="*/ 42 h 55"/>
                <a:gd name="T6" fmla="*/ 50 w 78"/>
                <a:gd name="T7" fmla="*/ 23 h 55"/>
                <a:gd name="T8" fmla="*/ 51 w 78"/>
                <a:gd name="T9" fmla="*/ 18 h 55"/>
                <a:gd name="T10" fmla="*/ 41 w 78"/>
                <a:gd name="T11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55">
                  <a:moveTo>
                    <a:pt x="41" y="7"/>
                  </a:moveTo>
                  <a:cubicBezTo>
                    <a:pt x="41" y="7"/>
                    <a:pt x="0" y="23"/>
                    <a:pt x="2" y="40"/>
                  </a:cubicBezTo>
                  <a:cubicBezTo>
                    <a:pt x="4" y="55"/>
                    <a:pt x="66" y="55"/>
                    <a:pt x="71" y="42"/>
                  </a:cubicBezTo>
                  <a:cubicBezTo>
                    <a:pt x="71" y="42"/>
                    <a:pt x="78" y="27"/>
                    <a:pt x="50" y="23"/>
                  </a:cubicBezTo>
                  <a:cubicBezTo>
                    <a:pt x="50" y="23"/>
                    <a:pt x="44" y="21"/>
                    <a:pt x="51" y="18"/>
                  </a:cubicBezTo>
                  <a:cubicBezTo>
                    <a:pt x="63" y="13"/>
                    <a:pt x="65" y="0"/>
                    <a:pt x="41" y="7"/>
                  </a:cubicBezTo>
                </a:path>
              </a:pathLst>
            </a:custGeom>
            <a:solidFill>
              <a:srgbClr val="986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507">
              <a:extLst>
                <a:ext uri="{FF2B5EF4-FFF2-40B4-BE49-F238E27FC236}">
                  <a16:creationId xmlns:a16="http://schemas.microsoft.com/office/drawing/2014/main" id="{23957076-518A-79C7-B42D-639C38BAD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1146176"/>
              <a:ext cx="879475" cy="620713"/>
            </a:xfrm>
            <a:custGeom>
              <a:avLst/>
              <a:gdLst>
                <a:gd name="T0" fmla="*/ 41 w 78"/>
                <a:gd name="T1" fmla="*/ 7 h 55"/>
                <a:gd name="T2" fmla="*/ 2 w 78"/>
                <a:gd name="T3" fmla="*/ 40 h 55"/>
                <a:gd name="T4" fmla="*/ 71 w 78"/>
                <a:gd name="T5" fmla="*/ 42 h 55"/>
                <a:gd name="T6" fmla="*/ 50 w 78"/>
                <a:gd name="T7" fmla="*/ 23 h 55"/>
                <a:gd name="T8" fmla="*/ 51 w 78"/>
                <a:gd name="T9" fmla="*/ 18 h 55"/>
                <a:gd name="T10" fmla="*/ 41 w 78"/>
                <a:gd name="T11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55">
                  <a:moveTo>
                    <a:pt x="41" y="7"/>
                  </a:moveTo>
                  <a:cubicBezTo>
                    <a:pt x="41" y="7"/>
                    <a:pt x="0" y="23"/>
                    <a:pt x="2" y="40"/>
                  </a:cubicBezTo>
                  <a:cubicBezTo>
                    <a:pt x="4" y="55"/>
                    <a:pt x="66" y="55"/>
                    <a:pt x="71" y="42"/>
                  </a:cubicBezTo>
                  <a:cubicBezTo>
                    <a:pt x="71" y="42"/>
                    <a:pt x="78" y="27"/>
                    <a:pt x="50" y="23"/>
                  </a:cubicBezTo>
                  <a:cubicBezTo>
                    <a:pt x="50" y="23"/>
                    <a:pt x="44" y="21"/>
                    <a:pt x="51" y="18"/>
                  </a:cubicBezTo>
                  <a:cubicBezTo>
                    <a:pt x="63" y="13"/>
                    <a:pt x="65" y="0"/>
                    <a:pt x="41" y="7"/>
                  </a:cubicBezTo>
                </a:path>
              </a:pathLst>
            </a:custGeom>
            <a:solidFill>
              <a:srgbClr val="E69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0" name="Freeform 508">
              <a:extLst>
                <a:ext uri="{FF2B5EF4-FFF2-40B4-BE49-F238E27FC236}">
                  <a16:creationId xmlns:a16="http://schemas.microsoft.com/office/drawing/2014/main" id="{3F238C32-5875-B68A-F0F1-3B56065AF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738" y="1157289"/>
              <a:ext cx="855663" cy="609600"/>
            </a:xfrm>
            <a:custGeom>
              <a:avLst/>
              <a:gdLst>
                <a:gd name="T0" fmla="*/ 69 w 76"/>
                <a:gd name="T1" fmla="*/ 41 h 54"/>
                <a:gd name="T2" fmla="*/ 48 w 76"/>
                <a:gd name="T3" fmla="*/ 22 h 54"/>
                <a:gd name="T4" fmla="*/ 49 w 76"/>
                <a:gd name="T5" fmla="*/ 17 h 54"/>
                <a:gd name="T6" fmla="*/ 41 w 76"/>
                <a:gd name="T7" fmla="*/ 6 h 54"/>
                <a:gd name="T8" fmla="*/ 0 w 76"/>
                <a:gd name="T9" fmla="*/ 40 h 54"/>
                <a:gd name="T10" fmla="*/ 69 w 76"/>
                <a:gd name="T1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54">
                  <a:moveTo>
                    <a:pt x="69" y="41"/>
                  </a:moveTo>
                  <a:cubicBezTo>
                    <a:pt x="69" y="41"/>
                    <a:pt x="76" y="26"/>
                    <a:pt x="48" y="22"/>
                  </a:cubicBezTo>
                  <a:cubicBezTo>
                    <a:pt x="48" y="22"/>
                    <a:pt x="42" y="20"/>
                    <a:pt x="49" y="17"/>
                  </a:cubicBezTo>
                  <a:cubicBezTo>
                    <a:pt x="60" y="12"/>
                    <a:pt x="63" y="0"/>
                    <a:pt x="41" y="6"/>
                  </a:cubicBezTo>
                  <a:cubicBezTo>
                    <a:pt x="43" y="19"/>
                    <a:pt x="45" y="54"/>
                    <a:pt x="0" y="40"/>
                  </a:cubicBezTo>
                  <a:cubicBezTo>
                    <a:pt x="5" y="54"/>
                    <a:pt x="64" y="53"/>
                    <a:pt x="69" y="41"/>
                  </a:cubicBezTo>
                </a:path>
              </a:pathLst>
            </a:custGeom>
            <a:solidFill>
              <a:srgbClr val="CB8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Freeform 509">
              <a:extLst>
                <a:ext uri="{FF2B5EF4-FFF2-40B4-BE49-F238E27FC236}">
                  <a16:creationId xmlns:a16="http://schemas.microsoft.com/office/drawing/2014/main" id="{886A1B9A-503F-011F-9042-948FD1C65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1585914"/>
              <a:ext cx="146050" cy="90488"/>
            </a:xfrm>
            <a:custGeom>
              <a:avLst/>
              <a:gdLst>
                <a:gd name="T0" fmla="*/ 13 w 13"/>
                <a:gd name="T1" fmla="*/ 5 h 8"/>
                <a:gd name="T2" fmla="*/ 6 w 13"/>
                <a:gd name="T3" fmla="*/ 7 h 8"/>
                <a:gd name="T4" fmla="*/ 0 w 13"/>
                <a:gd name="T5" fmla="*/ 3 h 8"/>
                <a:gd name="T6" fmla="*/ 7 w 13"/>
                <a:gd name="T7" fmla="*/ 1 h 8"/>
                <a:gd name="T8" fmla="*/ 13 w 13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5"/>
                  </a:moveTo>
                  <a:cubicBezTo>
                    <a:pt x="13" y="7"/>
                    <a:pt x="10" y="8"/>
                    <a:pt x="6" y="7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1" y="1"/>
                    <a:pt x="4" y="0"/>
                    <a:pt x="7" y="1"/>
                  </a:cubicBezTo>
                  <a:cubicBezTo>
                    <a:pt x="11" y="1"/>
                    <a:pt x="13" y="3"/>
                    <a:pt x="13" y="5"/>
                  </a:cubicBezTo>
                  <a:close/>
                </a:path>
              </a:pathLst>
            </a:custGeom>
            <a:solidFill>
              <a:srgbClr val="C1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Freeform 510">
              <a:extLst>
                <a:ext uri="{FF2B5EF4-FFF2-40B4-BE49-F238E27FC236}">
                  <a16:creationId xmlns:a16="http://schemas.microsoft.com/office/drawing/2014/main" id="{764FCE3F-8D4F-98AC-E8B1-A65442A8B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413" y="1428751"/>
              <a:ext cx="123825" cy="88900"/>
            </a:xfrm>
            <a:custGeom>
              <a:avLst/>
              <a:gdLst>
                <a:gd name="T0" fmla="*/ 11 w 11"/>
                <a:gd name="T1" fmla="*/ 1 h 8"/>
                <a:gd name="T2" fmla="*/ 7 w 11"/>
                <a:gd name="T3" fmla="*/ 6 h 8"/>
                <a:gd name="T4" fmla="*/ 1 w 11"/>
                <a:gd name="T5" fmla="*/ 7 h 8"/>
                <a:gd name="T6" fmla="*/ 4 w 11"/>
                <a:gd name="T7" fmla="*/ 2 h 8"/>
                <a:gd name="T8" fmla="*/ 11 w 11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1"/>
                  </a:moveTo>
                  <a:cubicBezTo>
                    <a:pt x="11" y="2"/>
                    <a:pt x="10" y="5"/>
                    <a:pt x="7" y="6"/>
                  </a:cubicBezTo>
                  <a:cubicBezTo>
                    <a:pt x="5" y="8"/>
                    <a:pt x="2" y="8"/>
                    <a:pt x="1" y="7"/>
                  </a:cubicBezTo>
                  <a:cubicBezTo>
                    <a:pt x="0" y="5"/>
                    <a:pt x="2" y="3"/>
                    <a:pt x="4" y="2"/>
                  </a:cubicBezTo>
                  <a:cubicBezTo>
                    <a:pt x="7" y="0"/>
                    <a:pt x="10" y="0"/>
                    <a:pt x="11" y="1"/>
                  </a:cubicBezTo>
                  <a:close/>
                </a:path>
              </a:pathLst>
            </a:custGeom>
            <a:solidFill>
              <a:srgbClr val="F1E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Freeform 511">
              <a:extLst>
                <a:ext uri="{FF2B5EF4-FFF2-40B4-BE49-F238E27FC236}">
                  <a16:creationId xmlns:a16="http://schemas.microsoft.com/office/drawing/2014/main" id="{9A3C1CF2-8A65-3DB1-5C94-4578CA7F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238" y="1327151"/>
              <a:ext cx="147638" cy="101600"/>
            </a:xfrm>
            <a:custGeom>
              <a:avLst/>
              <a:gdLst>
                <a:gd name="T0" fmla="*/ 12 w 13"/>
                <a:gd name="T1" fmla="*/ 2 h 9"/>
                <a:gd name="T2" fmla="*/ 8 w 13"/>
                <a:gd name="T3" fmla="*/ 8 h 9"/>
                <a:gd name="T4" fmla="*/ 1 w 13"/>
                <a:gd name="T5" fmla="*/ 7 h 9"/>
                <a:gd name="T6" fmla="*/ 5 w 13"/>
                <a:gd name="T7" fmla="*/ 2 h 9"/>
                <a:gd name="T8" fmla="*/ 12 w 13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2" y="2"/>
                  </a:moveTo>
                  <a:cubicBezTo>
                    <a:pt x="13" y="4"/>
                    <a:pt x="11" y="6"/>
                    <a:pt x="8" y="8"/>
                  </a:cubicBezTo>
                  <a:cubicBezTo>
                    <a:pt x="5" y="9"/>
                    <a:pt x="2" y="9"/>
                    <a:pt x="1" y="7"/>
                  </a:cubicBezTo>
                  <a:cubicBezTo>
                    <a:pt x="0" y="6"/>
                    <a:pt x="2" y="3"/>
                    <a:pt x="5" y="2"/>
                  </a:cubicBezTo>
                  <a:cubicBezTo>
                    <a:pt x="8" y="0"/>
                    <a:pt x="11" y="0"/>
                    <a:pt x="12" y="2"/>
                  </a:cubicBezTo>
                  <a:close/>
                </a:path>
              </a:pathLst>
            </a:custGeom>
            <a:solidFill>
              <a:srgbClr val="D61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" name="Freeform 512">
              <a:extLst>
                <a:ext uri="{FF2B5EF4-FFF2-40B4-BE49-F238E27FC236}">
                  <a16:creationId xmlns:a16="http://schemas.microsoft.com/office/drawing/2014/main" id="{C1AC2F13-D18D-4051-7767-C6C5CFB28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8988" y="1258889"/>
              <a:ext cx="146050" cy="101600"/>
            </a:xfrm>
            <a:custGeom>
              <a:avLst/>
              <a:gdLst>
                <a:gd name="T0" fmla="*/ 12 w 13"/>
                <a:gd name="T1" fmla="*/ 2 h 9"/>
                <a:gd name="T2" fmla="*/ 8 w 13"/>
                <a:gd name="T3" fmla="*/ 7 h 9"/>
                <a:gd name="T4" fmla="*/ 1 w 13"/>
                <a:gd name="T5" fmla="*/ 7 h 9"/>
                <a:gd name="T6" fmla="*/ 5 w 13"/>
                <a:gd name="T7" fmla="*/ 1 h 9"/>
                <a:gd name="T8" fmla="*/ 12 w 13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2" y="2"/>
                  </a:moveTo>
                  <a:cubicBezTo>
                    <a:pt x="13" y="3"/>
                    <a:pt x="11" y="6"/>
                    <a:pt x="8" y="7"/>
                  </a:cubicBezTo>
                  <a:cubicBezTo>
                    <a:pt x="4" y="9"/>
                    <a:pt x="1" y="8"/>
                    <a:pt x="1" y="7"/>
                  </a:cubicBezTo>
                  <a:cubicBezTo>
                    <a:pt x="0" y="5"/>
                    <a:pt x="2" y="3"/>
                    <a:pt x="5" y="1"/>
                  </a:cubicBezTo>
                  <a:cubicBezTo>
                    <a:pt x="8" y="0"/>
                    <a:pt x="11" y="0"/>
                    <a:pt x="12" y="2"/>
                  </a:cubicBezTo>
                  <a:close/>
                </a:path>
              </a:pathLst>
            </a:custGeom>
            <a:solidFill>
              <a:srgbClr val="564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" name="Freeform 513">
              <a:extLst>
                <a:ext uri="{FF2B5EF4-FFF2-40B4-BE49-F238E27FC236}">
                  <a16:creationId xmlns:a16="http://schemas.microsoft.com/office/drawing/2014/main" id="{CFEE6F49-EB86-2802-984C-69DF6E24E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838" y="1608139"/>
              <a:ext cx="147638" cy="79375"/>
            </a:xfrm>
            <a:custGeom>
              <a:avLst/>
              <a:gdLst>
                <a:gd name="T0" fmla="*/ 13 w 13"/>
                <a:gd name="T1" fmla="*/ 4 h 7"/>
                <a:gd name="T2" fmla="*/ 6 w 13"/>
                <a:gd name="T3" fmla="*/ 7 h 7"/>
                <a:gd name="T4" fmla="*/ 0 w 13"/>
                <a:gd name="T5" fmla="*/ 3 h 7"/>
                <a:gd name="T6" fmla="*/ 6 w 13"/>
                <a:gd name="T7" fmla="*/ 0 h 7"/>
                <a:gd name="T8" fmla="*/ 13 w 13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13" y="4"/>
                  </a:moveTo>
                  <a:cubicBezTo>
                    <a:pt x="13" y="5"/>
                    <a:pt x="10" y="7"/>
                    <a:pt x="6" y="7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3" y="2"/>
                    <a:pt x="13" y="4"/>
                  </a:cubicBezTo>
                  <a:close/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Freeform 514">
              <a:extLst>
                <a:ext uri="{FF2B5EF4-FFF2-40B4-BE49-F238E27FC236}">
                  <a16:creationId xmlns:a16="http://schemas.microsoft.com/office/drawing/2014/main" id="{4AA9DA84-FFBD-7ECA-C771-5E9D50ADA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597026"/>
              <a:ext cx="157163" cy="79375"/>
            </a:xfrm>
            <a:custGeom>
              <a:avLst/>
              <a:gdLst>
                <a:gd name="T0" fmla="*/ 13 w 14"/>
                <a:gd name="T1" fmla="*/ 3 h 7"/>
                <a:gd name="T2" fmla="*/ 7 w 14"/>
                <a:gd name="T3" fmla="*/ 7 h 7"/>
                <a:gd name="T4" fmla="*/ 1 w 14"/>
                <a:gd name="T5" fmla="*/ 4 h 7"/>
                <a:gd name="T6" fmla="*/ 7 w 14"/>
                <a:gd name="T7" fmla="*/ 0 h 7"/>
                <a:gd name="T8" fmla="*/ 13 w 1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13" y="3"/>
                  </a:moveTo>
                  <a:cubicBezTo>
                    <a:pt x="14" y="5"/>
                    <a:pt x="11" y="7"/>
                    <a:pt x="7" y="7"/>
                  </a:cubicBezTo>
                  <a:cubicBezTo>
                    <a:pt x="4" y="7"/>
                    <a:pt x="1" y="6"/>
                    <a:pt x="1" y="4"/>
                  </a:cubicBezTo>
                  <a:cubicBezTo>
                    <a:pt x="0" y="2"/>
                    <a:pt x="3" y="1"/>
                    <a:pt x="7" y="0"/>
                  </a:cubicBezTo>
                  <a:cubicBezTo>
                    <a:pt x="10" y="0"/>
                    <a:pt x="13" y="1"/>
                    <a:pt x="13" y="3"/>
                  </a:cubicBezTo>
                  <a:close/>
                </a:path>
              </a:pathLst>
            </a:custGeom>
            <a:solidFill>
              <a:srgbClr val="17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" name="Freeform 515">
              <a:extLst>
                <a:ext uri="{FF2B5EF4-FFF2-40B4-BE49-F238E27FC236}">
                  <a16:creationId xmlns:a16="http://schemas.microsoft.com/office/drawing/2014/main" id="{B341B4F7-22FF-1D66-2238-0E0FA98E4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151" y="1316039"/>
              <a:ext cx="282575" cy="517525"/>
            </a:xfrm>
            <a:custGeom>
              <a:avLst/>
              <a:gdLst>
                <a:gd name="T0" fmla="*/ 5 w 25"/>
                <a:gd name="T1" fmla="*/ 0 h 46"/>
                <a:gd name="T2" fmla="*/ 24 w 25"/>
                <a:gd name="T3" fmla="*/ 46 h 46"/>
                <a:gd name="T4" fmla="*/ 25 w 25"/>
                <a:gd name="T5" fmla="*/ 45 h 46"/>
                <a:gd name="T6" fmla="*/ 5 w 25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6">
                  <a:moveTo>
                    <a:pt x="5" y="0"/>
                  </a:moveTo>
                  <a:cubicBezTo>
                    <a:pt x="0" y="5"/>
                    <a:pt x="24" y="46"/>
                    <a:pt x="24" y="46"/>
                  </a:cubicBezTo>
                  <a:cubicBezTo>
                    <a:pt x="24" y="46"/>
                    <a:pt x="25" y="46"/>
                    <a:pt x="25" y="45"/>
                  </a:cubicBezTo>
                  <a:cubicBezTo>
                    <a:pt x="25" y="45"/>
                    <a:pt x="12" y="0"/>
                    <a:pt x="5" y="0"/>
                  </a:cubicBezTo>
                </a:path>
              </a:pathLst>
            </a:custGeom>
            <a:solidFill>
              <a:srgbClr val="3B9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" name="Freeform 516">
              <a:extLst>
                <a:ext uri="{FF2B5EF4-FFF2-40B4-BE49-F238E27FC236}">
                  <a16:creationId xmlns:a16="http://schemas.microsoft.com/office/drawing/2014/main" id="{91B11BB4-6A96-1770-4064-863BAFA63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4413" y="1382714"/>
              <a:ext cx="214313" cy="450850"/>
            </a:xfrm>
            <a:custGeom>
              <a:avLst/>
              <a:gdLst>
                <a:gd name="T0" fmla="*/ 1 w 19"/>
                <a:gd name="T1" fmla="*/ 5 h 40"/>
                <a:gd name="T2" fmla="*/ 4 w 19"/>
                <a:gd name="T3" fmla="*/ 5 h 40"/>
                <a:gd name="T4" fmla="*/ 16 w 19"/>
                <a:gd name="T5" fmla="*/ 38 h 40"/>
                <a:gd name="T6" fmla="*/ 18 w 19"/>
                <a:gd name="T7" fmla="*/ 40 h 40"/>
                <a:gd name="T8" fmla="*/ 19 w 19"/>
                <a:gd name="T9" fmla="*/ 39 h 40"/>
                <a:gd name="T10" fmla="*/ 5 w 19"/>
                <a:gd name="T11" fmla="*/ 0 h 40"/>
                <a:gd name="T12" fmla="*/ 0 w 19"/>
                <a:gd name="T13" fmla="*/ 2 h 40"/>
                <a:gd name="T14" fmla="*/ 1 w 1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40">
                  <a:moveTo>
                    <a:pt x="1" y="5"/>
                  </a:moveTo>
                  <a:cubicBezTo>
                    <a:pt x="1" y="5"/>
                    <a:pt x="3" y="5"/>
                    <a:pt x="4" y="5"/>
                  </a:cubicBezTo>
                  <a:cubicBezTo>
                    <a:pt x="4" y="5"/>
                    <a:pt x="18" y="32"/>
                    <a:pt x="16" y="38"/>
                  </a:cubicBezTo>
                  <a:cubicBezTo>
                    <a:pt x="17" y="39"/>
                    <a:pt x="18" y="40"/>
                    <a:pt x="18" y="40"/>
                  </a:cubicBezTo>
                  <a:cubicBezTo>
                    <a:pt x="18" y="40"/>
                    <a:pt x="19" y="40"/>
                    <a:pt x="19" y="39"/>
                  </a:cubicBezTo>
                  <a:cubicBezTo>
                    <a:pt x="19" y="39"/>
                    <a:pt x="11" y="12"/>
                    <a:pt x="5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</a:path>
              </a:pathLst>
            </a:custGeom>
            <a:solidFill>
              <a:srgbClr val="2D89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" name="Freeform 517">
              <a:extLst>
                <a:ext uri="{FF2B5EF4-FFF2-40B4-BE49-F238E27FC236}">
                  <a16:creationId xmlns:a16="http://schemas.microsoft.com/office/drawing/2014/main" id="{0661299E-BC72-C68F-4F53-5C1B83F71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1316039"/>
              <a:ext cx="88900" cy="123825"/>
            </a:xfrm>
            <a:custGeom>
              <a:avLst/>
              <a:gdLst>
                <a:gd name="T0" fmla="*/ 3 w 8"/>
                <a:gd name="T1" fmla="*/ 11 h 11"/>
                <a:gd name="T2" fmla="*/ 8 w 8"/>
                <a:gd name="T3" fmla="*/ 8 h 11"/>
                <a:gd name="T4" fmla="*/ 1 w 8"/>
                <a:gd name="T5" fmla="*/ 0 h 11"/>
                <a:gd name="T6" fmla="*/ 3 w 8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3" y="11"/>
                  </a:moveTo>
                  <a:cubicBezTo>
                    <a:pt x="4" y="11"/>
                    <a:pt x="6" y="10"/>
                    <a:pt x="8" y="8"/>
                  </a:cubicBezTo>
                  <a:cubicBezTo>
                    <a:pt x="5" y="3"/>
                    <a:pt x="3" y="0"/>
                    <a:pt x="1" y="0"/>
                  </a:cubicBezTo>
                  <a:cubicBezTo>
                    <a:pt x="0" y="1"/>
                    <a:pt x="1" y="5"/>
                    <a:pt x="3" y="11"/>
                  </a:cubicBezTo>
                </a:path>
              </a:pathLst>
            </a:custGeom>
            <a:solidFill>
              <a:srgbClr val="B1B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Freeform 518">
              <a:extLst>
                <a:ext uri="{FF2B5EF4-FFF2-40B4-BE49-F238E27FC236}">
                  <a16:creationId xmlns:a16="http://schemas.microsoft.com/office/drawing/2014/main" id="{74A5DA13-948A-D0E9-167C-02CDDCE90A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4413" y="14287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EDA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519">
              <a:extLst>
                <a:ext uri="{FF2B5EF4-FFF2-40B4-BE49-F238E27FC236}">
                  <a16:creationId xmlns:a16="http://schemas.microsoft.com/office/drawing/2014/main" id="{3E138AC5-385F-158D-6F77-36A37CC315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4413" y="1428751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0 w 1"/>
                <a:gd name="T17" fmla="*/ 0 h 1"/>
                <a:gd name="T18" fmla="*/ 0 w 1"/>
                <a:gd name="T19" fmla="*/ 0 h 1"/>
                <a:gd name="T20" fmla="*/ 1 w 1"/>
                <a:gd name="T21" fmla="*/ 1 h 1"/>
                <a:gd name="T22" fmla="*/ 0 w 1"/>
                <a:gd name="T2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B8C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520">
              <a:extLst>
                <a:ext uri="{FF2B5EF4-FFF2-40B4-BE49-F238E27FC236}">
                  <a16:creationId xmlns:a16="http://schemas.microsoft.com/office/drawing/2014/main" id="{9A810501-C9CA-8B87-9C04-16515CAEE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1316039"/>
              <a:ext cx="55563" cy="123825"/>
            </a:xfrm>
            <a:custGeom>
              <a:avLst/>
              <a:gdLst>
                <a:gd name="T0" fmla="*/ 1 w 5"/>
                <a:gd name="T1" fmla="*/ 0 h 11"/>
                <a:gd name="T2" fmla="*/ 2 w 5"/>
                <a:gd name="T3" fmla="*/ 10 h 11"/>
                <a:gd name="T4" fmla="*/ 2 w 5"/>
                <a:gd name="T5" fmla="*/ 10 h 11"/>
                <a:gd name="T6" fmla="*/ 2 w 5"/>
                <a:gd name="T7" fmla="*/ 10 h 11"/>
                <a:gd name="T8" fmla="*/ 2 w 5"/>
                <a:gd name="T9" fmla="*/ 10 h 11"/>
                <a:gd name="T10" fmla="*/ 2 w 5"/>
                <a:gd name="T11" fmla="*/ 10 h 11"/>
                <a:gd name="T12" fmla="*/ 2 w 5"/>
                <a:gd name="T13" fmla="*/ 10 h 11"/>
                <a:gd name="T14" fmla="*/ 2 w 5"/>
                <a:gd name="T15" fmla="*/ 10 h 11"/>
                <a:gd name="T16" fmla="*/ 2 w 5"/>
                <a:gd name="T17" fmla="*/ 10 h 11"/>
                <a:gd name="T18" fmla="*/ 2 w 5"/>
                <a:gd name="T19" fmla="*/ 10 h 11"/>
                <a:gd name="T20" fmla="*/ 2 w 5"/>
                <a:gd name="T21" fmla="*/ 10 h 11"/>
                <a:gd name="T22" fmla="*/ 2 w 5"/>
                <a:gd name="T23" fmla="*/ 10 h 11"/>
                <a:gd name="T24" fmla="*/ 2 w 5"/>
                <a:gd name="T25" fmla="*/ 10 h 11"/>
                <a:gd name="T26" fmla="*/ 2 w 5"/>
                <a:gd name="T27" fmla="*/ 10 h 11"/>
                <a:gd name="T28" fmla="*/ 2 w 5"/>
                <a:gd name="T29" fmla="*/ 10 h 11"/>
                <a:gd name="T30" fmla="*/ 3 w 5"/>
                <a:gd name="T31" fmla="*/ 11 h 11"/>
                <a:gd name="T32" fmla="*/ 3 w 5"/>
                <a:gd name="T33" fmla="*/ 11 h 11"/>
                <a:gd name="T34" fmla="*/ 3 w 5"/>
                <a:gd name="T35" fmla="*/ 11 h 11"/>
                <a:gd name="T36" fmla="*/ 3 w 5"/>
                <a:gd name="T37" fmla="*/ 11 h 11"/>
                <a:gd name="T38" fmla="*/ 3 w 5"/>
                <a:gd name="T39" fmla="*/ 11 h 11"/>
                <a:gd name="T40" fmla="*/ 3 w 5"/>
                <a:gd name="T41" fmla="*/ 11 h 11"/>
                <a:gd name="T42" fmla="*/ 3 w 5"/>
                <a:gd name="T43" fmla="*/ 11 h 11"/>
                <a:gd name="T44" fmla="*/ 5 w 5"/>
                <a:gd name="T45" fmla="*/ 10 h 11"/>
                <a:gd name="T46" fmla="*/ 1 w 5"/>
                <a:gd name="T4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" h="11">
                  <a:moveTo>
                    <a:pt x="1" y="0"/>
                  </a:moveTo>
                  <a:cubicBezTo>
                    <a:pt x="0" y="1"/>
                    <a:pt x="1" y="5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5" y="10"/>
                  </a:cubicBezTo>
                  <a:cubicBezTo>
                    <a:pt x="4" y="8"/>
                    <a:pt x="2" y="3"/>
                    <a:pt x="1" y="0"/>
                  </a:cubicBezTo>
                </a:path>
              </a:pathLst>
            </a:custGeom>
            <a:solidFill>
              <a:srgbClr val="E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Freeform 521">
              <a:extLst>
                <a:ext uri="{FF2B5EF4-FFF2-40B4-BE49-F238E27FC236}">
                  <a16:creationId xmlns:a16="http://schemas.microsoft.com/office/drawing/2014/main" id="{2970B3DC-F777-7D92-C008-70A26DBB3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3301" y="1316039"/>
              <a:ext cx="77788" cy="112713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5 w 7"/>
                <a:gd name="T5" fmla="*/ 10 h 10"/>
                <a:gd name="T6" fmla="*/ 7 w 7"/>
                <a:gd name="T7" fmla="*/ 8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4" y="7"/>
                    <a:pt x="5" y="10"/>
                  </a:cubicBezTo>
                  <a:cubicBezTo>
                    <a:pt x="6" y="9"/>
                    <a:pt x="6" y="9"/>
                    <a:pt x="7" y="8"/>
                  </a:cubicBezTo>
                  <a:cubicBezTo>
                    <a:pt x="4" y="3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94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522">
              <a:extLst>
                <a:ext uri="{FF2B5EF4-FFF2-40B4-BE49-F238E27FC236}">
                  <a16:creationId xmlns:a16="http://schemas.microsoft.com/office/drawing/2014/main" id="{E9F1580C-64EE-E408-2859-162DA217F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638" y="1473201"/>
              <a:ext cx="157163" cy="327025"/>
            </a:xfrm>
            <a:custGeom>
              <a:avLst/>
              <a:gdLst>
                <a:gd name="T0" fmla="*/ 0 w 14"/>
                <a:gd name="T1" fmla="*/ 0 h 29"/>
                <a:gd name="T2" fmla="*/ 14 w 14"/>
                <a:gd name="T3" fmla="*/ 29 h 29"/>
                <a:gd name="T4" fmla="*/ 0 w 14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9">
                  <a:moveTo>
                    <a:pt x="0" y="0"/>
                  </a:moveTo>
                  <a:cubicBezTo>
                    <a:pt x="4" y="10"/>
                    <a:pt x="11" y="23"/>
                    <a:pt x="14" y="29"/>
                  </a:cubicBezTo>
                  <a:cubicBezTo>
                    <a:pt x="14" y="26"/>
                    <a:pt x="4" y="8"/>
                    <a:pt x="0" y="0"/>
                  </a:cubicBezTo>
                </a:path>
              </a:pathLst>
            </a:custGeom>
            <a:solidFill>
              <a:srgbClr val="72BC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523">
              <a:extLst>
                <a:ext uri="{FF2B5EF4-FFF2-40B4-BE49-F238E27FC236}">
                  <a16:creationId xmlns:a16="http://schemas.microsoft.com/office/drawing/2014/main" id="{E0265D73-9DA9-FAAE-5A59-503C4545A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926" y="1179514"/>
              <a:ext cx="134938" cy="158750"/>
            </a:xfrm>
            <a:custGeom>
              <a:avLst/>
              <a:gdLst>
                <a:gd name="T0" fmla="*/ 3 w 12"/>
                <a:gd name="T1" fmla="*/ 6 h 14"/>
                <a:gd name="T2" fmla="*/ 8 w 12"/>
                <a:gd name="T3" fmla="*/ 13 h 14"/>
                <a:gd name="T4" fmla="*/ 0 w 12"/>
                <a:gd name="T5" fmla="*/ 0 h 14"/>
                <a:gd name="T6" fmla="*/ 3 w 12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3" y="6"/>
                  </a:moveTo>
                  <a:cubicBezTo>
                    <a:pt x="3" y="6"/>
                    <a:pt x="3" y="14"/>
                    <a:pt x="8" y="13"/>
                  </a:cubicBezTo>
                  <a:cubicBezTo>
                    <a:pt x="12" y="12"/>
                    <a:pt x="5" y="0"/>
                    <a:pt x="0" y="0"/>
                  </a:cubicBezTo>
                  <a:cubicBezTo>
                    <a:pt x="0" y="0"/>
                    <a:pt x="3" y="3"/>
                    <a:pt x="3" y="6"/>
                  </a:cubicBezTo>
                  <a:close/>
                </a:path>
              </a:pathLst>
            </a:custGeom>
            <a:solidFill>
              <a:srgbClr val="5A1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Freeform 524">
              <a:extLst>
                <a:ext uri="{FF2B5EF4-FFF2-40B4-BE49-F238E27FC236}">
                  <a16:creationId xmlns:a16="http://schemas.microsoft.com/office/drawing/2014/main" id="{CDFBD6D3-45EB-F0AB-0A0C-472150F48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926" y="1179514"/>
              <a:ext cx="134938" cy="147638"/>
            </a:xfrm>
            <a:custGeom>
              <a:avLst/>
              <a:gdLst>
                <a:gd name="T0" fmla="*/ 0 w 12"/>
                <a:gd name="T1" fmla="*/ 0 h 13"/>
                <a:gd name="T2" fmla="*/ 5 w 12"/>
                <a:gd name="T3" fmla="*/ 7 h 13"/>
                <a:gd name="T4" fmla="*/ 5 w 12"/>
                <a:gd name="T5" fmla="*/ 12 h 13"/>
                <a:gd name="T6" fmla="*/ 8 w 12"/>
                <a:gd name="T7" fmla="*/ 13 h 13"/>
                <a:gd name="T8" fmla="*/ 0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2" y="1"/>
                    <a:pt x="4" y="3"/>
                    <a:pt x="5" y="7"/>
                  </a:cubicBezTo>
                  <a:cubicBezTo>
                    <a:pt x="6" y="10"/>
                    <a:pt x="5" y="11"/>
                    <a:pt x="5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12" y="12"/>
                    <a:pt x="5" y="0"/>
                    <a:pt x="0" y="0"/>
                  </a:cubicBezTo>
                  <a:close/>
                </a:path>
              </a:pathLst>
            </a:custGeom>
            <a:solidFill>
              <a:srgbClr val="43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Freeform 525">
              <a:extLst>
                <a:ext uri="{FF2B5EF4-FFF2-40B4-BE49-F238E27FC236}">
                  <a16:creationId xmlns:a16="http://schemas.microsoft.com/office/drawing/2014/main" id="{41ACDE72-7FB6-E2FB-EA00-CE1ABE355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7751" y="1236664"/>
              <a:ext cx="146050" cy="608013"/>
            </a:xfrm>
            <a:custGeom>
              <a:avLst/>
              <a:gdLst>
                <a:gd name="T0" fmla="*/ 7 w 13"/>
                <a:gd name="T1" fmla="*/ 0 h 54"/>
                <a:gd name="T2" fmla="*/ 10 w 13"/>
                <a:gd name="T3" fmla="*/ 54 h 54"/>
                <a:gd name="T4" fmla="*/ 12 w 13"/>
                <a:gd name="T5" fmla="*/ 53 h 54"/>
                <a:gd name="T6" fmla="*/ 7 w 13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4">
                  <a:moveTo>
                    <a:pt x="7" y="0"/>
                  </a:moveTo>
                  <a:cubicBezTo>
                    <a:pt x="0" y="4"/>
                    <a:pt x="10" y="54"/>
                    <a:pt x="10" y="54"/>
                  </a:cubicBezTo>
                  <a:cubicBezTo>
                    <a:pt x="10" y="54"/>
                    <a:pt x="11" y="54"/>
                    <a:pt x="12" y="53"/>
                  </a:cubicBezTo>
                  <a:cubicBezTo>
                    <a:pt x="12" y="53"/>
                    <a:pt x="13" y="3"/>
                    <a:pt x="7" y="0"/>
                  </a:cubicBezTo>
                </a:path>
              </a:pathLst>
            </a:custGeom>
            <a:solidFill>
              <a:srgbClr val="D74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526">
              <a:extLst>
                <a:ext uri="{FF2B5EF4-FFF2-40B4-BE49-F238E27FC236}">
                  <a16:creationId xmlns:a16="http://schemas.microsoft.com/office/drawing/2014/main" id="{7233B9D7-7971-97C7-1751-957C46C89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1338264"/>
              <a:ext cx="101600" cy="506413"/>
            </a:xfrm>
            <a:custGeom>
              <a:avLst/>
              <a:gdLst>
                <a:gd name="T0" fmla="*/ 0 w 9"/>
                <a:gd name="T1" fmla="*/ 3 h 45"/>
                <a:gd name="T2" fmla="*/ 4 w 9"/>
                <a:gd name="T3" fmla="*/ 4 h 45"/>
                <a:gd name="T4" fmla="*/ 5 w 9"/>
                <a:gd name="T5" fmla="*/ 42 h 45"/>
                <a:gd name="T6" fmla="*/ 6 w 9"/>
                <a:gd name="T7" fmla="*/ 45 h 45"/>
                <a:gd name="T8" fmla="*/ 8 w 9"/>
                <a:gd name="T9" fmla="*/ 44 h 45"/>
                <a:gd name="T10" fmla="*/ 6 w 9"/>
                <a:gd name="T11" fmla="*/ 0 h 45"/>
                <a:gd name="T12" fmla="*/ 0 w 9"/>
                <a:gd name="T13" fmla="*/ 0 h 45"/>
                <a:gd name="T14" fmla="*/ 0 w 9"/>
                <a:gd name="T15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5">
                  <a:moveTo>
                    <a:pt x="0" y="3"/>
                  </a:moveTo>
                  <a:cubicBezTo>
                    <a:pt x="1" y="3"/>
                    <a:pt x="3" y="4"/>
                    <a:pt x="4" y="4"/>
                  </a:cubicBezTo>
                  <a:cubicBezTo>
                    <a:pt x="4" y="4"/>
                    <a:pt x="8" y="37"/>
                    <a:pt x="5" y="42"/>
                  </a:cubicBezTo>
                  <a:cubicBezTo>
                    <a:pt x="5" y="44"/>
                    <a:pt x="6" y="45"/>
                    <a:pt x="6" y="45"/>
                  </a:cubicBezTo>
                  <a:cubicBezTo>
                    <a:pt x="6" y="45"/>
                    <a:pt x="7" y="45"/>
                    <a:pt x="8" y="44"/>
                  </a:cubicBezTo>
                  <a:cubicBezTo>
                    <a:pt x="8" y="44"/>
                    <a:pt x="9" y="15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</a:path>
              </a:pathLst>
            </a:custGeom>
            <a:solidFill>
              <a:srgbClr val="B3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9" name="Freeform 527">
              <a:extLst>
                <a:ext uri="{FF2B5EF4-FFF2-40B4-BE49-F238E27FC236}">
                  <a16:creationId xmlns:a16="http://schemas.microsoft.com/office/drawing/2014/main" id="{93CAD413-C49B-4D5C-6B82-2A6DCC1D1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1236664"/>
              <a:ext cx="68263" cy="146050"/>
            </a:xfrm>
            <a:custGeom>
              <a:avLst/>
              <a:gdLst>
                <a:gd name="T0" fmla="*/ 0 w 6"/>
                <a:gd name="T1" fmla="*/ 12 h 13"/>
                <a:gd name="T2" fmla="*/ 6 w 6"/>
                <a:gd name="T3" fmla="*/ 11 h 13"/>
                <a:gd name="T4" fmla="*/ 3 w 6"/>
                <a:gd name="T5" fmla="*/ 0 h 13"/>
                <a:gd name="T6" fmla="*/ 0 w 6"/>
                <a:gd name="T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3">
                  <a:moveTo>
                    <a:pt x="0" y="12"/>
                  </a:moveTo>
                  <a:cubicBezTo>
                    <a:pt x="2" y="12"/>
                    <a:pt x="4" y="13"/>
                    <a:pt x="6" y="11"/>
                  </a:cubicBezTo>
                  <a:cubicBezTo>
                    <a:pt x="6" y="5"/>
                    <a:pt x="4" y="1"/>
                    <a:pt x="3" y="0"/>
                  </a:cubicBezTo>
                  <a:cubicBezTo>
                    <a:pt x="1" y="1"/>
                    <a:pt x="0" y="6"/>
                    <a:pt x="0" y="12"/>
                  </a:cubicBezTo>
                </a:path>
              </a:pathLst>
            </a:custGeom>
            <a:solidFill>
              <a:srgbClr val="B1B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" name="Freeform 528">
              <a:extLst>
                <a:ext uri="{FF2B5EF4-FFF2-40B4-BE49-F238E27FC236}">
                  <a16:creationId xmlns:a16="http://schemas.microsoft.com/office/drawing/2014/main" id="{3FC4F200-51C6-772A-F439-A2BB25A38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1236664"/>
              <a:ext cx="23813" cy="134938"/>
            </a:xfrm>
            <a:custGeom>
              <a:avLst/>
              <a:gdLst>
                <a:gd name="T0" fmla="*/ 2 w 2"/>
                <a:gd name="T1" fmla="*/ 0 h 12"/>
                <a:gd name="T2" fmla="*/ 0 w 2"/>
                <a:gd name="T3" fmla="*/ 12 h 12"/>
                <a:gd name="T4" fmla="*/ 2 w 2"/>
                <a:gd name="T5" fmla="*/ 12 h 12"/>
                <a:gd name="T6" fmla="*/ 2 w 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2">
                  <a:moveTo>
                    <a:pt x="2" y="0"/>
                  </a:moveTo>
                  <a:cubicBezTo>
                    <a:pt x="1" y="2"/>
                    <a:pt x="0" y="6"/>
                    <a:pt x="0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2" y="9"/>
                    <a:pt x="2" y="3"/>
                    <a:pt x="2" y="0"/>
                  </a:cubicBezTo>
                </a:path>
              </a:pathLst>
            </a:custGeom>
            <a:solidFill>
              <a:srgbClr val="E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Freeform 529">
              <a:extLst>
                <a:ext uri="{FF2B5EF4-FFF2-40B4-BE49-F238E27FC236}">
                  <a16:creationId xmlns:a16="http://schemas.microsoft.com/office/drawing/2014/main" id="{CE7DDB69-7CB1-1ECD-C4EC-B7D8D1416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26" y="1236664"/>
              <a:ext cx="33338" cy="134938"/>
            </a:xfrm>
            <a:custGeom>
              <a:avLst/>
              <a:gdLst>
                <a:gd name="T0" fmla="*/ 0 w 3"/>
                <a:gd name="T1" fmla="*/ 0 h 12"/>
                <a:gd name="T2" fmla="*/ 0 w 3"/>
                <a:gd name="T3" fmla="*/ 0 h 12"/>
                <a:gd name="T4" fmla="*/ 1 w 3"/>
                <a:gd name="T5" fmla="*/ 12 h 12"/>
                <a:gd name="T6" fmla="*/ 3 w 3"/>
                <a:gd name="T7" fmla="*/ 11 h 12"/>
                <a:gd name="T8" fmla="*/ 0 w 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9"/>
                    <a:pt x="1" y="12"/>
                  </a:cubicBezTo>
                  <a:cubicBezTo>
                    <a:pt x="2" y="12"/>
                    <a:pt x="3" y="12"/>
                    <a:pt x="3" y="11"/>
                  </a:cubicBezTo>
                  <a:cubicBezTo>
                    <a:pt x="3" y="5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94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" name="Freeform 530">
              <a:extLst>
                <a:ext uri="{FF2B5EF4-FFF2-40B4-BE49-F238E27FC236}">
                  <a16:creationId xmlns:a16="http://schemas.microsoft.com/office/drawing/2014/main" id="{4FF8440C-F40F-CC60-0D0D-4D526BE49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238" y="1731964"/>
              <a:ext cx="11113" cy="68263"/>
            </a:xfrm>
            <a:custGeom>
              <a:avLst/>
              <a:gdLst>
                <a:gd name="T0" fmla="*/ 0 w 1"/>
                <a:gd name="T1" fmla="*/ 0 h 6"/>
                <a:gd name="T2" fmla="*/ 1 w 1"/>
                <a:gd name="T3" fmla="*/ 6 h 6"/>
                <a:gd name="T4" fmla="*/ 1 w 1"/>
                <a:gd name="T5" fmla="*/ 6 h 6"/>
                <a:gd name="T6" fmla="*/ 0 w 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0"/>
                  </a:moveTo>
                  <a:cubicBezTo>
                    <a:pt x="0" y="2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0" y="2"/>
                    <a:pt x="0" y="0"/>
                  </a:cubicBezTo>
                </a:path>
              </a:pathLst>
            </a:custGeom>
            <a:solidFill>
              <a:srgbClr val="F0C4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" name="Freeform 531">
              <a:extLst>
                <a:ext uri="{FF2B5EF4-FFF2-40B4-BE49-F238E27FC236}">
                  <a16:creationId xmlns:a16="http://schemas.microsoft.com/office/drawing/2014/main" id="{42892E51-CA85-4516-1EC8-3E1D1B699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1417639"/>
              <a:ext cx="68263" cy="382588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28 h 34"/>
                <a:gd name="T4" fmla="*/ 5 w 6"/>
                <a:gd name="T5" fmla="*/ 34 h 34"/>
                <a:gd name="T6" fmla="*/ 0 w 6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9"/>
                    <a:pt x="3" y="20"/>
                    <a:pt x="4" y="28"/>
                  </a:cubicBezTo>
                  <a:cubicBezTo>
                    <a:pt x="4" y="30"/>
                    <a:pt x="5" y="32"/>
                    <a:pt x="5" y="34"/>
                  </a:cubicBezTo>
                  <a:cubicBezTo>
                    <a:pt x="6" y="31"/>
                    <a:pt x="2" y="9"/>
                    <a:pt x="0" y="0"/>
                  </a:cubicBezTo>
                </a:path>
              </a:pathLst>
            </a:custGeom>
            <a:solidFill>
              <a:srgbClr val="D85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Freeform 532">
              <a:extLst>
                <a:ext uri="{FF2B5EF4-FFF2-40B4-BE49-F238E27FC236}">
                  <a16:creationId xmlns:a16="http://schemas.microsoft.com/office/drawing/2014/main" id="{A6016B85-16BD-91EE-6C27-B706B4DF9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76" y="1066801"/>
              <a:ext cx="112713" cy="192088"/>
            </a:xfrm>
            <a:custGeom>
              <a:avLst/>
              <a:gdLst>
                <a:gd name="T0" fmla="*/ 2 w 10"/>
                <a:gd name="T1" fmla="*/ 8 h 17"/>
                <a:gd name="T2" fmla="*/ 5 w 10"/>
                <a:gd name="T3" fmla="*/ 16 h 17"/>
                <a:gd name="T4" fmla="*/ 2 w 10"/>
                <a:gd name="T5" fmla="*/ 0 h 17"/>
                <a:gd name="T6" fmla="*/ 2 w 10"/>
                <a:gd name="T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7">
                  <a:moveTo>
                    <a:pt x="2" y="8"/>
                  </a:moveTo>
                  <a:cubicBezTo>
                    <a:pt x="2" y="8"/>
                    <a:pt x="0" y="16"/>
                    <a:pt x="5" y="16"/>
                  </a:cubicBezTo>
                  <a:cubicBezTo>
                    <a:pt x="10" y="17"/>
                    <a:pt x="6" y="2"/>
                    <a:pt x="2" y="0"/>
                  </a:cubicBezTo>
                  <a:cubicBezTo>
                    <a:pt x="2" y="0"/>
                    <a:pt x="3" y="4"/>
                    <a:pt x="2" y="8"/>
                  </a:cubicBezTo>
                  <a:close/>
                </a:path>
              </a:pathLst>
            </a:custGeom>
            <a:solidFill>
              <a:srgbClr val="5A1C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Freeform 533">
              <a:extLst>
                <a:ext uri="{FF2B5EF4-FFF2-40B4-BE49-F238E27FC236}">
                  <a16:creationId xmlns:a16="http://schemas.microsoft.com/office/drawing/2014/main" id="{3068F2F6-F77F-5962-98F2-39DF3427B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201" y="1066801"/>
              <a:ext cx="90488" cy="192088"/>
            </a:xfrm>
            <a:custGeom>
              <a:avLst/>
              <a:gdLst>
                <a:gd name="T0" fmla="*/ 0 w 8"/>
                <a:gd name="T1" fmla="*/ 0 h 17"/>
                <a:gd name="T2" fmla="*/ 2 w 8"/>
                <a:gd name="T3" fmla="*/ 10 h 17"/>
                <a:gd name="T4" fmla="*/ 0 w 8"/>
                <a:gd name="T5" fmla="*/ 14 h 17"/>
                <a:gd name="T6" fmla="*/ 3 w 8"/>
                <a:gd name="T7" fmla="*/ 16 h 17"/>
                <a:gd name="T8" fmla="*/ 0 w 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7">
                  <a:moveTo>
                    <a:pt x="0" y="0"/>
                  </a:moveTo>
                  <a:cubicBezTo>
                    <a:pt x="1" y="2"/>
                    <a:pt x="3" y="6"/>
                    <a:pt x="2" y="10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8" y="17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43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Freeform 534">
              <a:extLst>
                <a:ext uri="{FF2B5EF4-FFF2-40B4-BE49-F238E27FC236}">
                  <a16:creationId xmlns:a16="http://schemas.microsoft.com/office/drawing/2014/main" id="{538B437F-25FF-5C52-BCF7-E7DD10973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138" y="909639"/>
              <a:ext cx="608013" cy="473075"/>
            </a:xfrm>
            <a:custGeom>
              <a:avLst/>
              <a:gdLst>
                <a:gd name="T0" fmla="*/ 54 w 54"/>
                <a:gd name="T1" fmla="*/ 0 h 42"/>
                <a:gd name="T2" fmla="*/ 0 w 54"/>
                <a:gd name="T3" fmla="*/ 0 h 42"/>
                <a:gd name="T4" fmla="*/ 0 w 54"/>
                <a:gd name="T5" fmla="*/ 36 h 42"/>
                <a:gd name="T6" fmla="*/ 0 w 54"/>
                <a:gd name="T7" fmla="*/ 36 h 42"/>
                <a:gd name="T8" fmla="*/ 0 w 54"/>
                <a:gd name="T9" fmla="*/ 36 h 42"/>
                <a:gd name="T10" fmla="*/ 27 w 54"/>
                <a:gd name="T11" fmla="*/ 42 h 42"/>
                <a:gd name="T12" fmla="*/ 54 w 54"/>
                <a:gd name="T13" fmla="*/ 36 h 42"/>
                <a:gd name="T14" fmla="*/ 54 w 54"/>
                <a:gd name="T15" fmla="*/ 36 h 42"/>
                <a:gd name="T16" fmla="*/ 54 w 54"/>
                <a:gd name="T17" fmla="*/ 36 h 42"/>
                <a:gd name="T18" fmla="*/ 54 w 5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2">
                  <a:moveTo>
                    <a:pt x="5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12" y="42"/>
                    <a:pt x="27" y="42"/>
                  </a:cubicBezTo>
                  <a:cubicBezTo>
                    <a:pt x="42" y="42"/>
                    <a:pt x="54" y="40"/>
                    <a:pt x="54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0"/>
                    <a:pt x="54" y="0"/>
                    <a:pt x="54" y="0"/>
                  </a:cubicBezTo>
                </a:path>
              </a:pathLst>
            </a:custGeom>
            <a:solidFill>
              <a:srgbClr val="2939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Freeform 535">
              <a:extLst>
                <a:ext uri="{FF2B5EF4-FFF2-40B4-BE49-F238E27FC236}">
                  <a16:creationId xmlns:a16="http://schemas.microsoft.com/office/drawing/2014/main" id="{6FF43D18-61A0-058E-DDB7-BC36AE505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138" y="977901"/>
              <a:ext cx="528638" cy="338138"/>
            </a:xfrm>
            <a:custGeom>
              <a:avLst/>
              <a:gdLst>
                <a:gd name="T0" fmla="*/ 0 w 47"/>
                <a:gd name="T1" fmla="*/ 0 h 30"/>
                <a:gd name="T2" fmla="*/ 0 w 47"/>
                <a:gd name="T3" fmla="*/ 4 h 30"/>
                <a:gd name="T4" fmla="*/ 35 w 47"/>
                <a:gd name="T5" fmla="*/ 12 h 30"/>
                <a:gd name="T6" fmla="*/ 20 w 47"/>
                <a:gd name="T7" fmla="*/ 28 h 30"/>
                <a:gd name="T8" fmla="*/ 27 w 47"/>
                <a:gd name="T9" fmla="*/ 30 h 30"/>
                <a:gd name="T10" fmla="*/ 47 w 47"/>
                <a:gd name="T11" fmla="*/ 7 h 30"/>
                <a:gd name="T12" fmla="*/ 36 w 47"/>
                <a:gd name="T13" fmla="*/ 10 h 30"/>
                <a:gd name="T14" fmla="*/ 9 w 47"/>
                <a:gd name="T15" fmla="*/ 2 h 30"/>
                <a:gd name="T16" fmla="*/ 0 w 47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30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21"/>
                    <a:pt x="27" y="26"/>
                    <a:pt x="20" y="28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4" y="27"/>
                    <a:pt x="42" y="20"/>
                    <a:pt x="47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32F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" name="Freeform 536">
              <a:extLst>
                <a:ext uri="{FF2B5EF4-FFF2-40B4-BE49-F238E27FC236}">
                  <a16:creationId xmlns:a16="http://schemas.microsoft.com/office/drawing/2014/main" id="{AD9D9A29-99B0-2E45-0997-05A380031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738" y="977901"/>
              <a:ext cx="506413" cy="393700"/>
            </a:xfrm>
            <a:custGeom>
              <a:avLst/>
              <a:gdLst>
                <a:gd name="T0" fmla="*/ 45 w 45"/>
                <a:gd name="T1" fmla="*/ 0 h 35"/>
                <a:gd name="T2" fmla="*/ 26 w 45"/>
                <a:gd name="T3" fmla="*/ 8 h 35"/>
                <a:gd name="T4" fmla="*/ 0 w 45"/>
                <a:gd name="T5" fmla="*/ 2 h 35"/>
                <a:gd name="T6" fmla="*/ 0 w 45"/>
                <a:gd name="T7" fmla="*/ 2 h 35"/>
                <a:gd name="T8" fmla="*/ 27 w 45"/>
                <a:gd name="T9" fmla="*/ 10 h 35"/>
                <a:gd name="T10" fmla="*/ 38 w 45"/>
                <a:gd name="T11" fmla="*/ 7 h 35"/>
                <a:gd name="T12" fmla="*/ 18 w 45"/>
                <a:gd name="T13" fmla="*/ 30 h 35"/>
                <a:gd name="T14" fmla="*/ 34 w 45"/>
                <a:gd name="T15" fmla="*/ 35 h 35"/>
                <a:gd name="T16" fmla="*/ 45 w 45"/>
                <a:gd name="T17" fmla="*/ 30 h 35"/>
                <a:gd name="T18" fmla="*/ 45 w 45"/>
                <a:gd name="T19" fmla="*/ 30 h 35"/>
                <a:gd name="T20" fmla="*/ 45 w 45"/>
                <a:gd name="T21" fmla="*/ 30 h 35"/>
                <a:gd name="T22" fmla="*/ 45 w 4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35">
                  <a:moveTo>
                    <a:pt x="45" y="0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20"/>
                    <a:pt x="25" y="27"/>
                    <a:pt x="18" y="30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41" y="34"/>
                    <a:pt x="45" y="32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1D2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Freeform 537">
              <a:extLst>
                <a:ext uri="{FF2B5EF4-FFF2-40B4-BE49-F238E27FC236}">
                  <a16:creationId xmlns:a16="http://schemas.microsoft.com/office/drawing/2014/main" id="{BC7D1B9E-3A83-457F-0F38-A2029FF02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830264"/>
              <a:ext cx="1184275" cy="236538"/>
            </a:xfrm>
            <a:custGeom>
              <a:avLst/>
              <a:gdLst>
                <a:gd name="T0" fmla="*/ 0 w 746"/>
                <a:gd name="T1" fmla="*/ 29 h 149"/>
                <a:gd name="T2" fmla="*/ 0 w 746"/>
                <a:gd name="T3" fmla="*/ 50 h 149"/>
                <a:gd name="T4" fmla="*/ 426 w 746"/>
                <a:gd name="T5" fmla="*/ 149 h 149"/>
                <a:gd name="T6" fmla="*/ 746 w 746"/>
                <a:gd name="T7" fmla="*/ 15 h 149"/>
                <a:gd name="T8" fmla="*/ 746 w 746"/>
                <a:gd name="T9" fmla="*/ 0 h 149"/>
                <a:gd name="T10" fmla="*/ 0 w 746"/>
                <a:gd name="T11" fmla="*/ 2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6" h="149">
                  <a:moveTo>
                    <a:pt x="0" y="29"/>
                  </a:moveTo>
                  <a:lnTo>
                    <a:pt x="0" y="50"/>
                  </a:lnTo>
                  <a:lnTo>
                    <a:pt x="426" y="149"/>
                  </a:lnTo>
                  <a:lnTo>
                    <a:pt x="746" y="15"/>
                  </a:lnTo>
                  <a:lnTo>
                    <a:pt x="746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162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Freeform 538">
              <a:extLst>
                <a:ext uri="{FF2B5EF4-FFF2-40B4-BE49-F238E27FC236}">
                  <a16:creationId xmlns:a16="http://schemas.microsoft.com/office/drawing/2014/main" id="{170ED196-570E-8F96-B8EA-09C6A0182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830264"/>
              <a:ext cx="1184275" cy="236538"/>
            </a:xfrm>
            <a:custGeom>
              <a:avLst/>
              <a:gdLst>
                <a:gd name="T0" fmla="*/ 0 w 746"/>
                <a:gd name="T1" fmla="*/ 29 h 149"/>
                <a:gd name="T2" fmla="*/ 0 w 746"/>
                <a:gd name="T3" fmla="*/ 50 h 149"/>
                <a:gd name="T4" fmla="*/ 426 w 746"/>
                <a:gd name="T5" fmla="*/ 149 h 149"/>
                <a:gd name="T6" fmla="*/ 746 w 746"/>
                <a:gd name="T7" fmla="*/ 15 h 149"/>
                <a:gd name="T8" fmla="*/ 746 w 746"/>
                <a:gd name="T9" fmla="*/ 0 h 149"/>
                <a:gd name="T10" fmla="*/ 0 w 746"/>
                <a:gd name="T11" fmla="*/ 2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6" h="149">
                  <a:moveTo>
                    <a:pt x="0" y="29"/>
                  </a:moveTo>
                  <a:lnTo>
                    <a:pt x="0" y="50"/>
                  </a:lnTo>
                  <a:lnTo>
                    <a:pt x="426" y="149"/>
                  </a:lnTo>
                  <a:lnTo>
                    <a:pt x="746" y="15"/>
                  </a:lnTo>
                  <a:lnTo>
                    <a:pt x="746" y="0"/>
                  </a:lnTo>
                  <a:lnTo>
                    <a:pt x="0" y="2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Freeform 539">
              <a:extLst>
                <a:ext uri="{FF2B5EF4-FFF2-40B4-BE49-F238E27FC236}">
                  <a16:creationId xmlns:a16="http://schemas.microsoft.com/office/drawing/2014/main" id="{923CF727-5943-0546-5FD6-06F3DFC8E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661989"/>
              <a:ext cx="1184275" cy="382588"/>
            </a:xfrm>
            <a:custGeom>
              <a:avLst/>
              <a:gdLst>
                <a:gd name="T0" fmla="*/ 426 w 746"/>
                <a:gd name="T1" fmla="*/ 241 h 241"/>
                <a:gd name="T2" fmla="*/ 0 w 746"/>
                <a:gd name="T3" fmla="*/ 135 h 241"/>
                <a:gd name="T4" fmla="*/ 313 w 746"/>
                <a:gd name="T5" fmla="*/ 0 h 241"/>
                <a:gd name="T6" fmla="*/ 746 w 746"/>
                <a:gd name="T7" fmla="*/ 106 h 241"/>
                <a:gd name="T8" fmla="*/ 426 w 746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241">
                  <a:moveTo>
                    <a:pt x="426" y="241"/>
                  </a:moveTo>
                  <a:lnTo>
                    <a:pt x="0" y="135"/>
                  </a:lnTo>
                  <a:lnTo>
                    <a:pt x="313" y="0"/>
                  </a:lnTo>
                  <a:lnTo>
                    <a:pt x="746" y="106"/>
                  </a:lnTo>
                  <a:lnTo>
                    <a:pt x="426" y="241"/>
                  </a:lnTo>
                  <a:close/>
                </a:path>
              </a:pathLst>
            </a:custGeom>
            <a:solidFill>
              <a:srgbClr val="344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Freeform 540">
              <a:extLst>
                <a:ext uri="{FF2B5EF4-FFF2-40B4-BE49-F238E27FC236}">
                  <a16:creationId xmlns:a16="http://schemas.microsoft.com/office/drawing/2014/main" id="{77C4276D-E606-DB86-22DE-A83E6ECFD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661989"/>
              <a:ext cx="1184275" cy="382588"/>
            </a:xfrm>
            <a:custGeom>
              <a:avLst/>
              <a:gdLst>
                <a:gd name="T0" fmla="*/ 426 w 746"/>
                <a:gd name="T1" fmla="*/ 241 h 241"/>
                <a:gd name="T2" fmla="*/ 0 w 746"/>
                <a:gd name="T3" fmla="*/ 135 h 241"/>
                <a:gd name="T4" fmla="*/ 313 w 746"/>
                <a:gd name="T5" fmla="*/ 0 h 241"/>
                <a:gd name="T6" fmla="*/ 746 w 746"/>
                <a:gd name="T7" fmla="*/ 106 h 241"/>
                <a:gd name="T8" fmla="*/ 426 w 746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241">
                  <a:moveTo>
                    <a:pt x="426" y="241"/>
                  </a:moveTo>
                  <a:lnTo>
                    <a:pt x="0" y="135"/>
                  </a:lnTo>
                  <a:lnTo>
                    <a:pt x="313" y="0"/>
                  </a:lnTo>
                  <a:lnTo>
                    <a:pt x="746" y="106"/>
                  </a:lnTo>
                  <a:lnTo>
                    <a:pt x="426" y="2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Freeform 541">
              <a:extLst>
                <a:ext uri="{FF2B5EF4-FFF2-40B4-BE49-F238E27FC236}">
                  <a16:creationId xmlns:a16="http://schemas.microsoft.com/office/drawing/2014/main" id="{53617D9B-3EA8-7247-8BCB-441FC0EA5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0563" y="774701"/>
              <a:ext cx="1082675" cy="101600"/>
            </a:xfrm>
            <a:custGeom>
              <a:avLst/>
              <a:gdLst>
                <a:gd name="T0" fmla="*/ 87 w 96"/>
                <a:gd name="T1" fmla="*/ 0 h 9"/>
                <a:gd name="T2" fmla="*/ 87 w 96"/>
                <a:gd name="T3" fmla="*/ 0 h 9"/>
                <a:gd name="T4" fmla="*/ 96 w 96"/>
                <a:gd name="T5" fmla="*/ 2 h 9"/>
                <a:gd name="T6" fmla="*/ 96 w 96"/>
                <a:gd name="T7" fmla="*/ 2 h 9"/>
                <a:gd name="T8" fmla="*/ 87 w 96"/>
                <a:gd name="T9" fmla="*/ 0 h 9"/>
                <a:gd name="T10" fmla="*/ 22 w 96"/>
                <a:gd name="T11" fmla="*/ 0 h 9"/>
                <a:gd name="T12" fmla="*/ 0 w 96"/>
                <a:gd name="T13" fmla="*/ 9 h 9"/>
                <a:gd name="T14" fmla="*/ 22 w 96"/>
                <a:gd name="T15" fmla="*/ 0 h 9"/>
                <a:gd name="T16" fmla="*/ 22 w 96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9">
                  <a:moveTo>
                    <a:pt x="87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7" y="0"/>
                    <a:pt x="87" y="0"/>
                    <a:pt x="87" y="0"/>
                  </a:cubicBezTo>
                  <a:moveTo>
                    <a:pt x="22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8882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Freeform 542">
              <a:extLst>
                <a:ext uri="{FF2B5EF4-FFF2-40B4-BE49-F238E27FC236}">
                  <a16:creationId xmlns:a16="http://schemas.microsoft.com/office/drawing/2014/main" id="{7106EE86-7733-4B35-C837-E0BCBDCA8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774701"/>
              <a:ext cx="1082675" cy="168275"/>
            </a:xfrm>
            <a:custGeom>
              <a:avLst/>
              <a:gdLst>
                <a:gd name="T0" fmla="*/ 22 w 96"/>
                <a:gd name="T1" fmla="*/ 0 h 15"/>
                <a:gd name="T2" fmla="*/ 0 w 96"/>
                <a:gd name="T3" fmla="*/ 9 h 15"/>
                <a:gd name="T4" fmla="*/ 5 w 96"/>
                <a:gd name="T5" fmla="*/ 7 h 15"/>
                <a:gd name="T6" fmla="*/ 50 w 96"/>
                <a:gd name="T7" fmla="*/ 15 h 15"/>
                <a:gd name="T8" fmla="*/ 96 w 96"/>
                <a:gd name="T9" fmla="*/ 2 h 15"/>
                <a:gd name="T10" fmla="*/ 87 w 96"/>
                <a:gd name="T11" fmla="*/ 0 h 15"/>
                <a:gd name="T12" fmla="*/ 48 w 96"/>
                <a:gd name="T13" fmla="*/ 13 h 15"/>
                <a:gd name="T14" fmla="*/ 20 w 96"/>
                <a:gd name="T15" fmla="*/ 7 h 15"/>
                <a:gd name="T16" fmla="*/ 22 w 96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5">
                  <a:moveTo>
                    <a:pt x="22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14" y="10"/>
                    <a:pt x="31" y="15"/>
                    <a:pt x="50" y="15"/>
                  </a:cubicBezTo>
                  <a:cubicBezTo>
                    <a:pt x="65" y="15"/>
                    <a:pt x="82" y="12"/>
                    <a:pt x="96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4" y="10"/>
                    <a:pt x="60" y="13"/>
                    <a:pt x="48" y="13"/>
                  </a:cubicBezTo>
                  <a:cubicBezTo>
                    <a:pt x="33" y="13"/>
                    <a:pt x="22" y="8"/>
                    <a:pt x="20" y="7"/>
                  </a:cubicBezTo>
                  <a:cubicBezTo>
                    <a:pt x="17" y="5"/>
                    <a:pt x="19" y="2"/>
                    <a:pt x="22" y="0"/>
                  </a:cubicBezTo>
                </a:path>
              </a:pathLst>
            </a:custGeom>
            <a:solidFill>
              <a:srgbClr val="2D3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Freeform 543">
              <a:extLst>
                <a:ext uri="{FF2B5EF4-FFF2-40B4-BE49-F238E27FC236}">
                  <a16:creationId xmlns:a16="http://schemas.microsoft.com/office/drawing/2014/main" id="{37C73A25-7254-D8EB-9564-B90DBE0BC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3238" y="796926"/>
              <a:ext cx="101600" cy="33338"/>
            </a:xfrm>
            <a:custGeom>
              <a:avLst/>
              <a:gdLst>
                <a:gd name="T0" fmla="*/ 0 w 64"/>
                <a:gd name="T1" fmla="*/ 0 h 21"/>
                <a:gd name="T2" fmla="*/ 0 w 64"/>
                <a:gd name="T3" fmla="*/ 0 h 21"/>
                <a:gd name="T4" fmla="*/ 64 w 64"/>
                <a:gd name="T5" fmla="*/ 21 h 21"/>
                <a:gd name="T6" fmla="*/ 0 w 64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1">
                  <a:moveTo>
                    <a:pt x="0" y="0"/>
                  </a:moveTo>
                  <a:lnTo>
                    <a:pt x="0" y="0"/>
                  </a:lnTo>
                  <a:lnTo>
                    <a:pt x="64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50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6" name="Freeform 544">
              <a:extLst>
                <a:ext uri="{FF2B5EF4-FFF2-40B4-BE49-F238E27FC236}">
                  <a16:creationId xmlns:a16="http://schemas.microsoft.com/office/drawing/2014/main" id="{5E78F6CF-0622-DBE6-1BB4-DE24950CC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3238" y="796926"/>
              <a:ext cx="101600" cy="33338"/>
            </a:xfrm>
            <a:custGeom>
              <a:avLst/>
              <a:gdLst>
                <a:gd name="T0" fmla="*/ 0 w 64"/>
                <a:gd name="T1" fmla="*/ 0 h 21"/>
                <a:gd name="T2" fmla="*/ 0 w 64"/>
                <a:gd name="T3" fmla="*/ 0 h 21"/>
                <a:gd name="T4" fmla="*/ 64 w 64"/>
                <a:gd name="T5" fmla="*/ 21 h 21"/>
                <a:gd name="T6" fmla="*/ 0 w 64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1">
                  <a:moveTo>
                    <a:pt x="0" y="0"/>
                  </a:moveTo>
                  <a:lnTo>
                    <a:pt x="0" y="0"/>
                  </a:lnTo>
                  <a:lnTo>
                    <a:pt x="64" y="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7" name="Freeform 545">
              <a:extLst>
                <a:ext uri="{FF2B5EF4-FFF2-40B4-BE49-F238E27FC236}">
                  <a16:creationId xmlns:a16="http://schemas.microsoft.com/office/drawing/2014/main" id="{098A43EC-24E2-E2FB-796C-B0DDA2632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563" y="796926"/>
              <a:ext cx="1184275" cy="247650"/>
            </a:xfrm>
            <a:custGeom>
              <a:avLst/>
              <a:gdLst>
                <a:gd name="T0" fmla="*/ 96 w 105"/>
                <a:gd name="T1" fmla="*/ 0 h 22"/>
                <a:gd name="T2" fmla="*/ 50 w 105"/>
                <a:gd name="T3" fmla="*/ 13 h 22"/>
                <a:gd name="T4" fmla="*/ 5 w 105"/>
                <a:gd name="T5" fmla="*/ 5 h 22"/>
                <a:gd name="T6" fmla="*/ 0 w 105"/>
                <a:gd name="T7" fmla="*/ 7 h 22"/>
                <a:gd name="T8" fmla="*/ 60 w 105"/>
                <a:gd name="T9" fmla="*/ 22 h 22"/>
                <a:gd name="T10" fmla="*/ 105 w 105"/>
                <a:gd name="T11" fmla="*/ 3 h 22"/>
                <a:gd name="T12" fmla="*/ 96 w 105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22">
                  <a:moveTo>
                    <a:pt x="96" y="0"/>
                  </a:moveTo>
                  <a:cubicBezTo>
                    <a:pt x="82" y="10"/>
                    <a:pt x="65" y="13"/>
                    <a:pt x="50" y="13"/>
                  </a:cubicBezTo>
                  <a:cubicBezTo>
                    <a:pt x="31" y="13"/>
                    <a:pt x="14" y="8"/>
                    <a:pt x="5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solidFill>
              <a:srgbClr val="28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Freeform 546">
              <a:extLst>
                <a:ext uri="{FF2B5EF4-FFF2-40B4-BE49-F238E27FC236}">
                  <a16:creationId xmlns:a16="http://schemas.microsoft.com/office/drawing/2014/main" id="{9EE73A2B-F850-20EC-9099-9FAEC6EC6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238" y="808039"/>
              <a:ext cx="395288" cy="461963"/>
            </a:xfrm>
            <a:custGeom>
              <a:avLst/>
              <a:gdLst>
                <a:gd name="T0" fmla="*/ 2 w 35"/>
                <a:gd name="T1" fmla="*/ 2 h 41"/>
                <a:gd name="T2" fmla="*/ 31 w 35"/>
                <a:gd name="T3" fmla="*/ 12 h 41"/>
                <a:gd name="T4" fmla="*/ 32 w 35"/>
                <a:gd name="T5" fmla="*/ 39 h 41"/>
                <a:gd name="T6" fmla="*/ 33 w 35"/>
                <a:gd name="T7" fmla="*/ 39 h 41"/>
                <a:gd name="T8" fmla="*/ 33 w 35"/>
                <a:gd name="T9" fmla="*/ 11 h 41"/>
                <a:gd name="T10" fmla="*/ 3 w 35"/>
                <a:gd name="T11" fmla="*/ 1 h 41"/>
                <a:gd name="T12" fmla="*/ 2 w 35"/>
                <a:gd name="T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2" y="2"/>
                  </a:moveTo>
                  <a:cubicBezTo>
                    <a:pt x="2" y="2"/>
                    <a:pt x="31" y="8"/>
                    <a:pt x="31" y="12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41"/>
                    <a:pt x="33" y="39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5" y="7"/>
                    <a:pt x="3" y="1"/>
                  </a:cubicBezTo>
                  <a:cubicBezTo>
                    <a:pt x="3" y="1"/>
                    <a:pt x="0" y="0"/>
                    <a:pt x="2" y="2"/>
                  </a:cubicBezTo>
                  <a:close/>
                </a:path>
              </a:pathLst>
            </a:custGeom>
            <a:solidFill>
              <a:srgbClr val="E3A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9" name="Freeform 547">
              <a:extLst>
                <a:ext uri="{FF2B5EF4-FFF2-40B4-BE49-F238E27FC236}">
                  <a16:creationId xmlns:a16="http://schemas.microsoft.com/office/drawing/2014/main" id="{E77055F8-EB90-E0BF-4F0E-969E0446D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6" y="1247776"/>
              <a:ext cx="57150" cy="79375"/>
            </a:xfrm>
            <a:custGeom>
              <a:avLst/>
              <a:gdLst>
                <a:gd name="T0" fmla="*/ 2 w 5"/>
                <a:gd name="T1" fmla="*/ 0 h 7"/>
                <a:gd name="T2" fmla="*/ 1 w 5"/>
                <a:gd name="T3" fmla="*/ 3 h 7"/>
                <a:gd name="T4" fmla="*/ 0 w 5"/>
                <a:gd name="T5" fmla="*/ 5 h 7"/>
                <a:gd name="T6" fmla="*/ 1 w 5"/>
                <a:gd name="T7" fmla="*/ 4 h 7"/>
                <a:gd name="T8" fmla="*/ 1 w 5"/>
                <a:gd name="T9" fmla="*/ 6 h 7"/>
                <a:gd name="T10" fmla="*/ 2 w 5"/>
                <a:gd name="T11" fmla="*/ 5 h 7"/>
                <a:gd name="T12" fmla="*/ 4 w 5"/>
                <a:gd name="T13" fmla="*/ 6 h 7"/>
                <a:gd name="T14" fmla="*/ 4 w 5"/>
                <a:gd name="T15" fmla="*/ 4 h 7"/>
                <a:gd name="T16" fmla="*/ 5 w 5"/>
                <a:gd name="T17" fmla="*/ 6 h 7"/>
                <a:gd name="T18" fmla="*/ 4 w 5"/>
                <a:gd name="T19" fmla="*/ 2 h 7"/>
                <a:gd name="T20" fmla="*/ 3 w 5"/>
                <a:gd name="T21" fmla="*/ 0 h 7"/>
                <a:gd name="T22" fmla="*/ 2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2" y="0"/>
                    <a:pt x="1" y="0"/>
                    <a:pt x="1" y="3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" y="6"/>
                    <a:pt x="1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2" y="5"/>
                  </a:cubicBezTo>
                  <a:cubicBezTo>
                    <a:pt x="2" y="5"/>
                    <a:pt x="1" y="7"/>
                    <a:pt x="4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4" y="4"/>
                    <a:pt x="5" y="6"/>
                    <a:pt x="5" y="6"/>
                  </a:cubicBezTo>
                  <a:cubicBezTo>
                    <a:pt x="5" y="6"/>
                    <a:pt x="5" y="4"/>
                    <a:pt x="4" y="2"/>
                  </a:cubicBezTo>
                  <a:cubicBezTo>
                    <a:pt x="4" y="0"/>
                    <a:pt x="3" y="0"/>
                    <a:pt x="3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3A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0" name="Freeform 548">
              <a:extLst>
                <a:ext uri="{FF2B5EF4-FFF2-40B4-BE49-F238E27FC236}">
                  <a16:creationId xmlns:a16="http://schemas.microsoft.com/office/drawing/2014/main" id="{E69B57D8-09EC-A38B-1FF7-8F6EE1144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1247776"/>
              <a:ext cx="46038" cy="68263"/>
            </a:xfrm>
            <a:custGeom>
              <a:avLst/>
              <a:gdLst>
                <a:gd name="T0" fmla="*/ 2 w 4"/>
                <a:gd name="T1" fmla="*/ 0 h 6"/>
                <a:gd name="T2" fmla="*/ 1 w 4"/>
                <a:gd name="T3" fmla="*/ 0 h 6"/>
                <a:gd name="T4" fmla="*/ 0 w 4"/>
                <a:gd name="T5" fmla="*/ 0 h 6"/>
                <a:gd name="T6" fmla="*/ 1 w 4"/>
                <a:gd name="T7" fmla="*/ 1 h 6"/>
                <a:gd name="T8" fmla="*/ 1 w 4"/>
                <a:gd name="T9" fmla="*/ 6 h 6"/>
                <a:gd name="T10" fmla="*/ 3 w 4"/>
                <a:gd name="T11" fmla="*/ 6 h 6"/>
                <a:gd name="T12" fmla="*/ 3 w 4"/>
                <a:gd name="T13" fmla="*/ 4 h 6"/>
                <a:gd name="T14" fmla="*/ 4 w 4"/>
                <a:gd name="T15" fmla="*/ 6 h 6"/>
                <a:gd name="T16" fmla="*/ 3 w 4"/>
                <a:gd name="T17" fmla="*/ 2 h 6"/>
                <a:gd name="T18" fmla="*/ 2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2" y="5"/>
                    <a:pt x="1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5"/>
                    <a:pt x="3" y="4"/>
                  </a:cubicBezTo>
                  <a:cubicBezTo>
                    <a:pt x="3" y="4"/>
                    <a:pt x="4" y="6"/>
                    <a:pt x="4" y="6"/>
                  </a:cubicBezTo>
                  <a:cubicBezTo>
                    <a:pt x="4" y="6"/>
                    <a:pt x="4" y="4"/>
                    <a:pt x="3" y="2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285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Freeform 549">
              <a:extLst>
                <a:ext uri="{FF2B5EF4-FFF2-40B4-BE49-F238E27FC236}">
                  <a16:creationId xmlns:a16="http://schemas.microsoft.com/office/drawing/2014/main" id="{331BF463-D60E-56CB-E736-46F66D71C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238" y="808039"/>
              <a:ext cx="395288" cy="428625"/>
            </a:xfrm>
            <a:custGeom>
              <a:avLst/>
              <a:gdLst>
                <a:gd name="T0" fmla="*/ 3 w 35"/>
                <a:gd name="T1" fmla="*/ 1 h 38"/>
                <a:gd name="T2" fmla="*/ 2 w 35"/>
                <a:gd name="T3" fmla="*/ 2 h 38"/>
                <a:gd name="T4" fmla="*/ 2 w 35"/>
                <a:gd name="T5" fmla="*/ 2 h 38"/>
                <a:gd name="T6" fmla="*/ 2 w 35"/>
                <a:gd name="T7" fmla="*/ 1 h 38"/>
                <a:gd name="T8" fmla="*/ 32 w 35"/>
                <a:gd name="T9" fmla="*/ 11 h 38"/>
                <a:gd name="T10" fmla="*/ 32 w 35"/>
                <a:gd name="T11" fmla="*/ 36 h 38"/>
                <a:gd name="T12" fmla="*/ 32 w 35"/>
                <a:gd name="T13" fmla="*/ 37 h 38"/>
                <a:gd name="T14" fmla="*/ 32 w 35"/>
                <a:gd name="T15" fmla="*/ 38 h 38"/>
                <a:gd name="T16" fmla="*/ 33 w 35"/>
                <a:gd name="T17" fmla="*/ 38 h 38"/>
                <a:gd name="T18" fmla="*/ 33 w 35"/>
                <a:gd name="T19" fmla="*/ 11 h 38"/>
                <a:gd name="T20" fmla="*/ 3 w 35"/>
                <a:gd name="T2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8">
                  <a:moveTo>
                    <a:pt x="3" y="1"/>
                  </a:moveTo>
                  <a:cubicBezTo>
                    <a:pt x="3" y="1"/>
                    <a:pt x="0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29" y="5"/>
                    <a:pt x="32" y="11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3" y="38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5" y="7"/>
                    <a:pt x="3" y="1"/>
                  </a:cubicBezTo>
                  <a:close/>
                </a:path>
              </a:pathLst>
            </a:custGeom>
            <a:solidFill>
              <a:srgbClr val="C285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2" name="Freeform 550">
              <a:extLst>
                <a:ext uri="{FF2B5EF4-FFF2-40B4-BE49-F238E27FC236}">
                  <a16:creationId xmlns:a16="http://schemas.microsoft.com/office/drawing/2014/main" id="{A207975B-332B-8484-73C0-65E52A603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1236664"/>
              <a:ext cx="23813" cy="11113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2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3A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" name="Freeform 551">
              <a:extLst>
                <a:ext uri="{FF2B5EF4-FFF2-40B4-BE49-F238E27FC236}">
                  <a16:creationId xmlns:a16="http://schemas.microsoft.com/office/drawing/2014/main" id="{B0C06253-49B3-16D5-60A6-F5123EC53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138" y="1066801"/>
              <a:ext cx="1127125" cy="541338"/>
            </a:xfrm>
            <a:custGeom>
              <a:avLst/>
              <a:gdLst>
                <a:gd name="T0" fmla="*/ 5 w 100"/>
                <a:gd name="T1" fmla="*/ 0 h 48"/>
                <a:gd name="T2" fmla="*/ 100 w 100"/>
                <a:gd name="T3" fmla="*/ 31 h 48"/>
                <a:gd name="T4" fmla="*/ 96 w 100"/>
                <a:gd name="T5" fmla="*/ 48 h 48"/>
                <a:gd name="T6" fmla="*/ 3 w 100"/>
                <a:gd name="T7" fmla="*/ 11 h 48"/>
                <a:gd name="T8" fmla="*/ 0 w 100"/>
                <a:gd name="T9" fmla="*/ 6 h 48"/>
                <a:gd name="T10" fmla="*/ 5 w 100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48">
                  <a:moveTo>
                    <a:pt x="5" y="0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0" y="11"/>
                    <a:pt x="0" y="6"/>
                  </a:cubicBezTo>
                  <a:cubicBezTo>
                    <a:pt x="0" y="4"/>
                    <a:pt x="1" y="0"/>
                    <a:pt x="5" y="0"/>
                  </a:cubicBezTo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4" name="Freeform 552">
              <a:extLst>
                <a:ext uri="{FF2B5EF4-FFF2-40B4-BE49-F238E27FC236}">
                  <a16:creationId xmlns:a16="http://schemas.microsoft.com/office/drawing/2014/main" id="{C2C738AF-8374-38AA-3E19-480314AEAC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5138" y="1123951"/>
              <a:ext cx="1127125" cy="484188"/>
            </a:xfrm>
            <a:custGeom>
              <a:avLst/>
              <a:gdLst>
                <a:gd name="T0" fmla="*/ 100 w 100"/>
                <a:gd name="T1" fmla="*/ 27 h 43"/>
                <a:gd name="T2" fmla="*/ 98 w 100"/>
                <a:gd name="T3" fmla="*/ 35 h 43"/>
                <a:gd name="T4" fmla="*/ 98 w 100"/>
                <a:gd name="T5" fmla="*/ 35 h 43"/>
                <a:gd name="T6" fmla="*/ 96 w 100"/>
                <a:gd name="T7" fmla="*/ 43 h 43"/>
                <a:gd name="T8" fmla="*/ 100 w 100"/>
                <a:gd name="T9" fmla="*/ 27 h 43"/>
                <a:gd name="T10" fmla="*/ 100 w 100"/>
                <a:gd name="T11" fmla="*/ 27 h 43"/>
                <a:gd name="T12" fmla="*/ 0 w 100"/>
                <a:gd name="T13" fmla="*/ 1 h 43"/>
                <a:gd name="T14" fmla="*/ 0 w 100"/>
                <a:gd name="T15" fmla="*/ 1 h 43"/>
                <a:gd name="T16" fmla="*/ 0 w 100"/>
                <a:gd name="T17" fmla="*/ 1 h 43"/>
                <a:gd name="T18" fmla="*/ 0 w 100"/>
                <a:gd name="T19" fmla="*/ 1 h 43"/>
                <a:gd name="T20" fmla="*/ 0 w 100"/>
                <a:gd name="T21" fmla="*/ 1 h 43"/>
                <a:gd name="T22" fmla="*/ 0 w 100"/>
                <a:gd name="T23" fmla="*/ 1 h 43"/>
                <a:gd name="T24" fmla="*/ 0 w 100"/>
                <a:gd name="T25" fmla="*/ 0 h 43"/>
                <a:gd name="T26" fmla="*/ 0 w 100"/>
                <a:gd name="T27" fmla="*/ 1 h 43"/>
                <a:gd name="T28" fmla="*/ 0 w 100"/>
                <a:gd name="T29" fmla="*/ 0 h 43"/>
                <a:gd name="T30" fmla="*/ 0 w 100"/>
                <a:gd name="T31" fmla="*/ 0 h 43"/>
                <a:gd name="T32" fmla="*/ 0 w 100"/>
                <a:gd name="T33" fmla="*/ 0 h 43"/>
                <a:gd name="T34" fmla="*/ 0 w 100"/>
                <a:gd name="T35" fmla="*/ 0 h 43"/>
                <a:gd name="T36" fmla="*/ 0 w 100"/>
                <a:gd name="T37" fmla="*/ 0 h 43"/>
                <a:gd name="T38" fmla="*/ 0 w 100"/>
                <a:gd name="T39" fmla="*/ 0 h 43"/>
                <a:gd name="T40" fmla="*/ 0 w 100"/>
                <a:gd name="T4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43">
                  <a:moveTo>
                    <a:pt x="100" y="27"/>
                  </a:moveTo>
                  <a:cubicBezTo>
                    <a:pt x="98" y="35"/>
                    <a:pt x="98" y="35"/>
                    <a:pt x="98" y="35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C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Freeform 553">
              <a:extLst>
                <a:ext uri="{FF2B5EF4-FFF2-40B4-BE49-F238E27FC236}">
                  <a16:creationId xmlns:a16="http://schemas.microsoft.com/office/drawing/2014/main" id="{DB746942-7664-EDC9-A78D-5E0518B623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5138" y="1101726"/>
              <a:ext cx="1127125" cy="506413"/>
            </a:xfrm>
            <a:custGeom>
              <a:avLst/>
              <a:gdLst>
                <a:gd name="T0" fmla="*/ 54 w 100"/>
                <a:gd name="T1" fmla="*/ 29 h 45"/>
                <a:gd name="T2" fmla="*/ 54 w 100"/>
                <a:gd name="T3" fmla="*/ 29 h 45"/>
                <a:gd name="T4" fmla="*/ 96 w 100"/>
                <a:gd name="T5" fmla="*/ 45 h 45"/>
                <a:gd name="T6" fmla="*/ 54 w 100"/>
                <a:gd name="T7" fmla="*/ 29 h 45"/>
                <a:gd name="T8" fmla="*/ 55 w 100"/>
                <a:gd name="T9" fmla="*/ 23 h 45"/>
                <a:gd name="T10" fmla="*/ 55 w 100"/>
                <a:gd name="T11" fmla="*/ 25 h 45"/>
                <a:gd name="T12" fmla="*/ 91 w 100"/>
                <a:gd name="T13" fmla="*/ 35 h 45"/>
                <a:gd name="T14" fmla="*/ 98 w 100"/>
                <a:gd name="T15" fmla="*/ 37 h 45"/>
                <a:gd name="T16" fmla="*/ 100 w 100"/>
                <a:gd name="T17" fmla="*/ 29 h 45"/>
                <a:gd name="T18" fmla="*/ 99 w 100"/>
                <a:gd name="T19" fmla="*/ 29 h 45"/>
                <a:gd name="T20" fmla="*/ 96 w 100"/>
                <a:gd name="T21" fmla="*/ 29 h 45"/>
                <a:gd name="T22" fmla="*/ 91 w 100"/>
                <a:gd name="T23" fmla="*/ 30 h 45"/>
                <a:gd name="T24" fmla="*/ 55 w 100"/>
                <a:gd name="T25" fmla="*/ 23 h 45"/>
                <a:gd name="T26" fmla="*/ 0 w 100"/>
                <a:gd name="T27" fmla="*/ 0 h 45"/>
                <a:gd name="T28" fmla="*/ 0 w 100"/>
                <a:gd name="T29" fmla="*/ 2 h 45"/>
                <a:gd name="T30" fmla="*/ 0 w 100"/>
                <a:gd name="T31" fmla="*/ 2 h 45"/>
                <a:gd name="T32" fmla="*/ 0 w 100"/>
                <a:gd name="T33" fmla="*/ 2 h 45"/>
                <a:gd name="T34" fmla="*/ 0 w 100"/>
                <a:gd name="T35" fmla="*/ 2 h 45"/>
                <a:gd name="T36" fmla="*/ 0 w 100"/>
                <a:gd name="T37" fmla="*/ 2 h 45"/>
                <a:gd name="T38" fmla="*/ 0 w 100"/>
                <a:gd name="T39" fmla="*/ 3 h 45"/>
                <a:gd name="T40" fmla="*/ 0 w 100"/>
                <a:gd name="T41" fmla="*/ 3 h 45"/>
                <a:gd name="T42" fmla="*/ 0 w 100"/>
                <a:gd name="T43" fmla="*/ 3 h 45"/>
                <a:gd name="T44" fmla="*/ 0 w 100"/>
                <a:gd name="T45" fmla="*/ 3 h 45"/>
                <a:gd name="T46" fmla="*/ 0 w 100"/>
                <a:gd name="T47" fmla="*/ 3 h 45"/>
                <a:gd name="T48" fmla="*/ 0 w 100"/>
                <a:gd name="T49" fmla="*/ 3 h 45"/>
                <a:gd name="T50" fmla="*/ 0 w 100"/>
                <a:gd name="T51" fmla="*/ 3 h 45"/>
                <a:gd name="T52" fmla="*/ 3 w 100"/>
                <a:gd name="T53" fmla="*/ 8 h 45"/>
                <a:gd name="T54" fmla="*/ 40 w 100"/>
                <a:gd name="T55" fmla="*/ 23 h 45"/>
                <a:gd name="T56" fmla="*/ 40 w 100"/>
                <a:gd name="T57" fmla="*/ 23 h 45"/>
                <a:gd name="T58" fmla="*/ 3 w 100"/>
                <a:gd name="T59" fmla="*/ 8 h 45"/>
                <a:gd name="T60" fmla="*/ 0 w 100"/>
                <a:gd name="T61" fmla="*/ 3 h 45"/>
                <a:gd name="T62" fmla="*/ 4 w 100"/>
                <a:gd name="T63" fmla="*/ 8 h 45"/>
                <a:gd name="T64" fmla="*/ 39 w 100"/>
                <a:gd name="T65" fmla="*/ 20 h 45"/>
                <a:gd name="T66" fmla="*/ 38 w 100"/>
                <a:gd name="T67" fmla="*/ 18 h 45"/>
                <a:gd name="T68" fmla="*/ 5 w 100"/>
                <a:gd name="T69" fmla="*/ 6 h 45"/>
                <a:gd name="T70" fmla="*/ 0 w 100"/>
                <a:gd name="T7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45"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54" y="29"/>
                    <a:pt x="54" y="29"/>
                    <a:pt x="54" y="29"/>
                  </a:cubicBezTo>
                  <a:moveTo>
                    <a:pt x="55" y="23"/>
                  </a:moveTo>
                  <a:cubicBezTo>
                    <a:pt x="55" y="24"/>
                    <a:pt x="55" y="25"/>
                    <a:pt x="55" y="25"/>
                  </a:cubicBezTo>
                  <a:cubicBezTo>
                    <a:pt x="70" y="30"/>
                    <a:pt x="84" y="34"/>
                    <a:pt x="91" y="35"/>
                  </a:cubicBezTo>
                  <a:cubicBezTo>
                    <a:pt x="94" y="36"/>
                    <a:pt x="96" y="36"/>
                    <a:pt x="98" y="37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9"/>
                    <a:pt x="100" y="29"/>
                    <a:pt x="99" y="29"/>
                  </a:cubicBezTo>
                  <a:cubicBezTo>
                    <a:pt x="98" y="29"/>
                    <a:pt x="97" y="29"/>
                    <a:pt x="96" y="29"/>
                  </a:cubicBezTo>
                  <a:cubicBezTo>
                    <a:pt x="95" y="30"/>
                    <a:pt x="93" y="30"/>
                    <a:pt x="91" y="30"/>
                  </a:cubicBezTo>
                  <a:cubicBezTo>
                    <a:pt x="82" y="30"/>
                    <a:pt x="69" y="27"/>
                    <a:pt x="55" y="23"/>
                  </a:cubicBezTo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3" y="8"/>
                    <a:pt x="3" y="8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8"/>
                    <a:pt x="0" y="3"/>
                  </a:cubicBezTo>
                  <a:cubicBezTo>
                    <a:pt x="1" y="5"/>
                    <a:pt x="3" y="7"/>
                    <a:pt x="4" y="8"/>
                  </a:cubicBezTo>
                  <a:cubicBezTo>
                    <a:pt x="6" y="8"/>
                    <a:pt x="21" y="14"/>
                    <a:pt x="39" y="20"/>
                  </a:cubicBezTo>
                  <a:cubicBezTo>
                    <a:pt x="39" y="19"/>
                    <a:pt x="38" y="18"/>
                    <a:pt x="38" y="18"/>
                  </a:cubicBezTo>
                  <a:cubicBezTo>
                    <a:pt x="21" y="12"/>
                    <a:pt x="7" y="6"/>
                    <a:pt x="5" y="6"/>
                  </a:cubicBezTo>
                  <a:cubicBezTo>
                    <a:pt x="1" y="4"/>
                    <a:pt x="0" y="0"/>
                    <a:pt x="0" y="0"/>
                  </a:cubicBezTo>
                </a:path>
              </a:pathLst>
            </a:custGeom>
            <a:solidFill>
              <a:srgbClr val="DE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Freeform 554">
              <a:extLst>
                <a:ext uri="{FF2B5EF4-FFF2-40B4-BE49-F238E27FC236}">
                  <a16:creationId xmlns:a16="http://schemas.microsoft.com/office/drawing/2014/main" id="{8FFE7D8C-E5F7-F364-93B6-EEC387F295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5138" y="1135064"/>
              <a:ext cx="508000" cy="247650"/>
            </a:xfrm>
            <a:custGeom>
              <a:avLst/>
              <a:gdLst>
                <a:gd name="T0" fmla="*/ 45 w 45"/>
                <a:gd name="T1" fmla="*/ 22 h 22"/>
                <a:gd name="T2" fmla="*/ 45 w 45"/>
                <a:gd name="T3" fmla="*/ 22 h 22"/>
                <a:gd name="T4" fmla="*/ 3 w 45"/>
                <a:gd name="T5" fmla="*/ 5 h 22"/>
                <a:gd name="T6" fmla="*/ 40 w 45"/>
                <a:gd name="T7" fmla="*/ 20 h 22"/>
                <a:gd name="T8" fmla="*/ 40 w 45"/>
                <a:gd name="T9" fmla="*/ 20 h 22"/>
                <a:gd name="T10" fmla="*/ 40 w 45"/>
                <a:gd name="T11" fmla="*/ 20 h 22"/>
                <a:gd name="T12" fmla="*/ 40 w 45"/>
                <a:gd name="T13" fmla="*/ 20 h 22"/>
                <a:gd name="T14" fmla="*/ 40 w 45"/>
                <a:gd name="T15" fmla="*/ 20 h 22"/>
                <a:gd name="T16" fmla="*/ 40 w 45"/>
                <a:gd name="T17" fmla="*/ 20 h 22"/>
                <a:gd name="T18" fmla="*/ 40 w 45"/>
                <a:gd name="T19" fmla="*/ 20 h 22"/>
                <a:gd name="T20" fmla="*/ 40 w 45"/>
                <a:gd name="T21" fmla="*/ 20 h 22"/>
                <a:gd name="T22" fmla="*/ 40 w 45"/>
                <a:gd name="T23" fmla="*/ 19 h 22"/>
                <a:gd name="T24" fmla="*/ 40 w 45"/>
                <a:gd name="T25" fmla="*/ 19 h 22"/>
                <a:gd name="T26" fmla="*/ 40 w 45"/>
                <a:gd name="T27" fmla="*/ 19 h 22"/>
                <a:gd name="T28" fmla="*/ 40 w 45"/>
                <a:gd name="T29" fmla="*/ 19 h 22"/>
                <a:gd name="T30" fmla="*/ 40 w 45"/>
                <a:gd name="T31" fmla="*/ 19 h 22"/>
                <a:gd name="T32" fmla="*/ 40 w 45"/>
                <a:gd name="T33" fmla="*/ 19 h 22"/>
                <a:gd name="T34" fmla="*/ 40 w 45"/>
                <a:gd name="T35" fmla="*/ 19 h 22"/>
                <a:gd name="T36" fmla="*/ 40 w 45"/>
                <a:gd name="T37" fmla="*/ 19 h 22"/>
                <a:gd name="T38" fmla="*/ 40 w 45"/>
                <a:gd name="T39" fmla="*/ 19 h 22"/>
                <a:gd name="T40" fmla="*/ 39 w 45"/>
                <a:gd name="T41" fmla="*/ 19 h 22"/>
                <a:gd name="T42" fmla="*/ 39 w 45"/>
                <a:gd name="T43" fmla="*/ 19 h 22"/>
                <a:gd name="T44" fmla="*/ 39 w 45"/>
                <a:gd name="T45" fmla="*/ 19 h 22"/>
                <a:gd name="T46" fmla="*/ 39 w 45"/>
                <a:gd name="T47" fmla="*/ 19 h 22"/>
                <a:gd name="T48" fmla="*/ 39 w 45"/>
                <a:gd name="T49" fmla="*/ 19 h 22"/>
                <a:gd name="T50" fmla="*/ 39 w 45"/>
                <a:gd name="T51" fmla="*/ 19 h 22"/>
                <a:gd name="T52" fmla="*/ 39 w 45"/>
                <a:gd name="T53" fmla="*/ 19 h 22"/>
                <a:gd name="T54" fmla="*/ 39 w 45"/>
                <a:gd name="T55" fmla="*/ 19 h 22"/>
                <a:gd name="T56" fmla="*/ 39 w 45"/>
                <a:gd name="T57" fmla="*/ 19 h 22"/>
                <a:gd name="T58" fmla="*/ 39 w 45"/>
                <a:gd name="T59" fmla="*/ 19 h 22"/>
                <a:gd name="T60" fmla="*/ 39 w 45"/>
                <a:gd name="T61" fmla="*/ 18 h 22"/>
                <a:gd name="T62" fmla="*/ 39 w 45"/>
                <a:gd name="T63" fmla="*/ 18 h 22"/>
                <a:gd name="T64" fmla="*/ 39 w 45"/>
                <a:gd name="T65" fmla="*/ 18 h 22"/>
                <a:gd name="T66" fmla="*/ 39 w 45"/>
                <a:gd name="T67" fmla="*/ 18 h 22"/>
                <a:gd name="T68" fmla="*/ 39 w 45"/>
                <a:gd name="T69" fmla="*/ 18 h 22"/>
                <a:gd name="T70" fmla="*/ 39 w 45"/>
                <a:gd name="T71" fmla="*/ 18 h 22"/>
                <a:gd name="T72" fmla="*/ 39 w 45"/>
                <a:gd name="T73" fmla="*/ 18 h 22"/>
                <a:gd name="T74" fmla="*/ 39 w 45"/>
                <a:gd name="T75" fmla="*/ 18 h 22"/>
                <a:gd name="T76" fmla="*/ 39 w 45"/>
                <a:gd name="T77" fmla="*/ 18 h 22"/>
                <a:gd name="T78" fmla="*/ 39 w 45"/>
                <a:gd name="T79" fmla="*/ 18 h 22"/>
                <a:gd name="T80" fmla="*/ 39 w 45"/>
                <a:gd name="T81" fmla="*/ 18 h 22"/>
                <a:gd name="T82" fmla="*/ 39 w 45"/>
                <a:gd name="T83" fmla="*/ 18 h 22"/>
                <a:gd name="T84" fmla="*/ 39 w 45"/>
                <a:gd name="T85" fmla="*/ 18 h 22"/>
                <a:gd name="T86" fmla="*/ 39 w 45"/>
                <a:gd name="T87" fmla="*/ 18 h 22"/>
                <a:gd name="T88" fmla="*/ 39 w 45"/>
                <a:gd name="T89" fmla="*/ 18 h 22"/>
                <a:gd name="T90" fmla="*/ 39 w 45"/>
                <a:gd name="T91" fmla="*/ 18 h 22"/>
                <a:gd name="T92" fmla="*/ 39 w 45"/>
                <a:gd name="T93" fmla="*/ 17 h 22"/>
                <a:gd name="T94" fmla="*/ 0 w 45"/>
                <a:gd name="T9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22">
                  <a:moveTo>
                    <a:pt x="45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moveTo>
                    <a:pt x="0" y="0"/>
                  </a:moveTo>
                  <a:cubicBezTo>
                    <a:pt x="0" y="5"/>
                    <a:pt x="3" y="5"/>
                    <a:pt x="3" y="5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21" y="11"/>
                    <a:pt x="6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</a:path>
              </a:pathLst>
            </a:custGeom>
            <a:solidFill>
              <a:srgbClr val="C6C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7" name="Freeform 555">
              <a:extLst>
                <a:ext uri="{FF2B5EF4-FFF2-40B4-BE49-F238E27FC236}">
                  <a16:creationId xmlns:a16="http://schemas.microsoft.com/office/drawing/2014/main" id="{BCF8E5A7-CC8F-964B-C590-CB4AC6DB5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738" y="1382714"/>
              <a:ext cx="495300" cy="225425"/>
            </a:xfrm>
            <a:custGeom>
              <a:avLst/>
              <a:gdLst>
                <a:gd name="T0" fmla="*/ 1 w 44"/>
                <a:gd name="T1" fmla="*/ 0 h 20"/>
                <a:gd name="T2" fmla="*/ 0 w 44"/>
                <a:gd name="T3" fmla="*/ 4 h 20"/>
                <a:gd name="T4" fmla="*/ 42 w 44"/>
                <a:gd name="T5" fmla="*/ 20 h 20"/>
                <a:gd name="T6" fmla="*/ 44 w 44"/>
                <a:gd name="T7" fmla="*/ 12 h 20"/>
                <a:gd name="T8" fmla="*/ 37 w 44"/>
                <a:gd name="T9" fmla="*/ 10 h 20"/>
                <a:gd name="T10" fmla="*/ 1 w 4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0">
                  <a:moveTo>
                    <a:pt x="1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2" y="11"/>
                    <a:pt x="40" y="11"/>
                    <a:pt x="37" y="10"/>
                  </a:cubicBezTo>
                  <a:cubicBezTo>
                    <a:pt x="30" y="9"/>
                    <a:pt x="16" y="5"/>
                    <a:pt x="1" y="0"/>
                  </a:cubicBezTo>
                </a:path>
              </a:pathLst>
            </a:custGeom>
            <a:solidFill>
              <a:srgbClr val="C6C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8" name="Oval 556">
              <a:extLst>
                <a:ext uri="{FF2B5EF4-FFF2-40B4-BE49-F238E27FC236}">
                  <a16:creationId xmlns:a16="http://schemas.microsoft.com/office/drawing/2014/main" id="{548ED063-3171-2FB9-8E16-4E0F89A53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9551" y="1417639"/>
              <a:ext cx="180975" cy="201613"/>
            </a:xfrm>
            <a:prstGeom prst="ellipse">
              <a:avLst/>
            </a:prstGeom>
            <a:solidFill>
              <a:srgbClr val="C6CD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9" name="Freeform 557">
              <a:extLst>
                <a:ext uri="{FF2B5EF4-FFF2-40B4-BE49-F238E27FC236}">
                  <a16:creationId xmlns:a16="http://schemas.microsoft.com/office/drawing/2014/main" id="{3795EB43-04EC-A386-7367-9D2184B07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9551" y="1439864"/>
              <a:ext cx="147638" cy="168275"/>
            </a:xfrm>
            <a:custGeom>
              <a:avLst/>
              <a:gdLst>
                <a:gd name="T0" fmla="*/ 13 w 13"/>
                <a:gd name="T1" fmla="*/ 5 h 15"/>
                <a:gd name="T2" fmla="*/ 3 w 13"/>
                <a:gd name="T3" fmla="*/ 0 h 15"/>
                <a:gd name="T4" fmla="*/ 0 w 13"/>
                <a:gd name="T5" fmla="*/ 7 h 15"/>
                <a:gd name="T6" fmla="*/ 6 w 13"/>
                <a:gd name="T7" fmla="*/ 15 h 15"/>
                <a:gd name="T8" fmla="*/ 13 w 13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11"/>
                    <a:pt x="3" y="14"/>
                    <a:pt x="6" y="15"/>
                  </a:cubicBezTo>
                  <a:cubicBezTo>
                    <a:pt x="6" y="15"/>
                    <a:pt x="13" y="14"/>
                    <a:pt x="13" y="5"/>
                  </a:cubicBezTo>
                  <a:close/>
                </a:path>
              </a:pathLst>
            </a:custGeom>
            <a:solidFill>
              <a:srgbClr val="A5B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Freeform 558">
              <a:extLst>
                <a:ext uri="{FF2B5EF4-FFF2-40B4-BE49-F238E27FC236}">
                  <a16:creationId xmlns:a16="http://schemas.microsoft.com/office/drawing/2014/main" id="{5BDA9EF3-024B-9AC6-72D5-5391173C2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9551" y="1484314"/>
              <a:ext cx="90488" cy="112713"/>
            </a:xfrm>
            <a:custGeom>
              <a:avLst/>
              <a:gdLst>
                <a:gd name="T0" fmla="*/ 7 w 8"/>
                <a:gd name="T1" fmla="*/ 2 h 10"/>
                <a:gd name="T2" fmla="*/ 1 w 8"/>
                <a:gd name="T3" fmla="*/ 0 h 10"/>
                <a:gd name="T4" fmla="*/ 0 w 8"/>
                <a:gd name="T5" fmla="*/ 3 h 10"/>
                <a:gd name="T6" fmla="*/ 4 w 8"/>
                <a:gd name="T7" fmla="*/ 10 h 10"/>
                <a:gd name="T8" fmla="*/ 7 w 8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7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6"/>
                    <a:pt x="2" y="8"/>
                    <a:pt x="4" y="10"/>
                  </a:cubicBezTo>
                  <a:cubicBezTo>
                    <a:pt x="4" y="10"/>
                    <a:pt x="8" y="8"/>
                    <a:pt x="7" y="2"/>
                  </a:cubicBezTo>
                  <a:close/>
                </a:path>
              </a:pathLst>
            </a:custGeom>
            <a:solidFill>
              <a:srgbClr val="909D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1" name="Freeform 559">
              <a:extLst>
                <a:ext uri="{FF2B5EF4-FFF2-40B4-BE49-F238E27FC236}">
                  <a16:creationId xmlns:a16="http://schemas.microsoft.com/office/drawing/2014/main" id="{F1ADD71A-01D2-FB6E-919D-9E0B1E846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0426" y="1192214"/>
              <a:ext cx="269875" cy="247650"/>
            </a:xfrm>
            <a:custGeom>
              <a:avLst/>
              <a:gdLst>
                <a:gd name="T0" fmla="*/ 7 w 24"/>
                <a:gd name="T1" fmla="*/ 1 h 22"/>
                <a:gd name="T2" fmla="*/ 6 w 24"/>
                <a:gd name="T3" fmla="*/ 16 h 22"/>
                <a:gd name="T4" fmla="*/ 10 w 24"/>
                <a:gd name="T5" fmla="*/ 17 h 22"/>
                <a:gd name="T6" fmla="*/ 19 w 24"/>
                <a:gd name="T7" fmla="*/ 22 h 22"/>
                <a:gd name="T8" fmla="*/ 24 w 24"/>
                <a:gd name="T9" fmla="*/ 6 h 22"/>
                <a:gd name="T10" fmla="*/ 18 w 24"/>
                <a:gd name="T11" fmla="*/ 4 h 22"/>
                <a:gd name="T12" fmla="*/ 7 w 24"/>
                <a:gd name="T1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7" y="1"/>
                  </a:moveTo>
                  <a:cubicBezTo>
                    <a:pt x="7" y="1"/>
                    <a:pt x="0" y="8"/>
                    <a:pt x="6" y="16"/>
                  </a:cubicBezTo>
                  <a:cubicBezTo>
                    <a:pt x="6" y="16"/>
                    <a:pt x="8" y="16"/>
                    <a:pt x="10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12"/>
                    <a:pt x="24" y="6"/>
                  </a:cubicBezTo>
                  <a:cubicBezTo>
                    <a:pt x="24" y="6"/>
                    <a:pt x="24" y="6"/>
                    <a:pt x="18" y="4"/>
                  </a:cubicBezTo>
                  <a:cubicBezTo>
                    <a:pt x="18" y="4"/>
                    <a:pt x="9" y="0"/>
                    <a:pt x="7" y="1"/>
                  </a:cubicBezTo>
                </a:path>
              </a:pathLst>
            </a:custGeom>
            <a:solidFill>
              <a:srgbClr val="CA43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2" name="Freeform 560">
              <a:extLst>
                <a:ext uri="{FF2B5EF4-FFF2-40B4-BE49-F238E27FC236}">
                  <a16:creationId xmlns:a16="http://schemas.microsoft.com/office/drawing/2014/main" id="{085E2D61-D1BB-4B7E-1CC8-F50B20520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651" y="1236664"/>
              <a:ext cx="247650" cy="203200"/>
            </a:xfrm>
            <a:custGeom>
              <a:avLst/>
              <a:gdLst>
                <a:gd name="T0" fmla="*/ 21 w 22"/>
                <a:gd name="T1" fmla="*/ 2 h 18"/>
                <a:gd name="T2" fmla="*/ 14 w 22"/>
                <a:gd name="T3" fmla="*/ 8 h 18"/>
                <a:gd name="T4" fmla="*/ 4 w 22"/>
                <a:gd name="T5" fmla="*/ 6 h 18"/>
                <a:gd name="T6" fmla="*/ 3 w 22"/>
                <a:gd name="T7" fmla="*/ 0 h 18"/>
                <a:gd name="T8" fmla="*/ 4 w 22"/>
                <a:gd name="T9" fmla="*/ 12 h 18"/>
                <a:gd name="T10" fmla="*/ 8 w 22"/>
                <a:gd name="T11" fmla="*/ 13 h 18"/>
                <a:gd name="T12" fmla="*/ 17 w 22"/>
                <a:gd name="T13" fmla="*/ 18 h 18"/>
                <a:gd name="T14" fmla="*/ 22 w 22"/>
                <a:gd name="T15" fmla="*/ 2 h 18"/>
                <a:gd name="T16" fmla="*/ 21 w 22"/>
                <a:gd name="T1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8">
                  <a:moveTo>
                    <a:pt x="21" y="2"/>
                  </a:moveTo>
                  <a:cubicBezTo>
                    <a:pt x="17" y="3"/>
                    <a:pt x="16" y="10"/>
                    <a:pt x="14" y="8"/>
                  </a:cubicBezTo>
                  <a:cubicBezTo>
                    <a:pt x="11" y="6"/>
                    <a:pt x="6" y="7"/>
                    <a:pt x="4" y="6"/>
                  </a:cubicBezTo>
                  <a:cubicBezTo>
                    <a:pt x="3" y="5"/>
                    <a:pt x="3" y="2"/>
                    <a:pt x="3" y="0"/>
                  </a:cubicBezTo>
                  <a:cubicBezTo>
                    <a:pt x="1" y="3"/>
                    <a:pt x="0" y="7"/>
                    <a:pt x="4" y="12"/>
                  </a:cubicBezTo>
                  <a:cubicBezTo>
                    <a:pt x="4" y="12"/>
                    <a:pt x="6" y="12"/>
                    <a:pt x="8" y="13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8"/>
                    <a:pt x="22" y="2"/>
                  </a:cubicBezTo>
                  <a:cubicBezTo>
                    <a:pt x="22" y="2"/>
                    <a:pt x="22" y="2"/>
                    <a:pt x="21" y="2"/>
                  </a:cubicBezTo>
                </a:path>
              </a:pathLst>
            </a:custGeom>
            <a:solidFill>
              <a:srgbClr val="B33D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" name="Freeform 561">
              <a:extLst>
                <a:ext uri="{FF2B5EF4-FFF2-40B4-BE49-F238E27FC236}">
                  <a16:creationId xmlns:a16="http://schemas.microsoft.com/office/drawing/2014/main" id="{793A9C24-052F-3514-C678-2DFBECDDD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851" y="1338264"/>
              <a:ext cx="11113" cy="2222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</a:path>
              </a:pathLst>
            </a:custGeom>
            <a:solidFill>
              <a:srgbClr val="C18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" name="Freeform 562">
              <a:extLst>
                <a:ext uri="{FF2B5EF4-FFF2-40B4-BE49-F238E27FC236}">
                  <a16:creationId xmlns:a16="http://schemas.microsoft.com/office/drawing/2014/main" id="{B76D6403-A217-058A-79AD-9B9A9FD2A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851" y="1360489"/>
              <a:ext cx="0" cy="22225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0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98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5" name="Freeform 563">
              <a:extLst>
                <a:ext uri="{FF2B5EF4-FFF2-40B4-BE49-F238E27FC236}">
                  <a16:creationId xmlns:a16="http://schemas.microsoft.com/office/drawing/2014/main" id="{70A947C7-4371-5663-F248-318ECB429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738" y="1428751"/>
              <a:ext cx="0" cy="11113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99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6" name="Freeform 564">
              <a:extLst>
                <a:ext uri="{FF2B5EF4-FFF2-40B4-BE49-F238E27FC236}">
                  <a16:creationId xmlns:a16="http://schemas.microsoft.com/office/drawing/2014/main" id="{0676BD67-8200-8BA6-AAFB-ABA5570C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738" y="1382714"/>
              <a:ext cx="11113" cy="46038"/>
            </a:xfrm>
            <a:custGeom>
              <a:avLst/>
              <a:gdLst>
                <a:gd name="T0" fmla="*/ 1 w 1"/>
                <a:gd name="T1" fmla="*/ 0 h 4"/>
                <a:gd name="T2" fmla="*/ 0 w 1"/>
                <a:gd name="T3" fmla="*/ 4 h 4"/>
                <a:gd name="T4" fmla="*/ 0 w 1"/>
                <a:gd name="T5" fmla="*/ 4 h 4"/>
                <a:gd name="T6" fmla="*/ 1 w 1"/>
                <a:gd name="T7" fmla="*/ 0 h 4"/>
                <a:gd name="T8" fmla="*/ 1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E7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Freeform 565">
              <a:extLst>
                <a:ext uri="{FF2B5EF4-FFF2-40B4-BE49-F238E27FC236}">
                  <a16:creationId xmlns:a16="http://schemas.microsoft.com/office/drawing/2014/main" id="{1E29D81C-521A-051A-14C1-A9974E47F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7101" y="1371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99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" name="Freeform 566">
              <a:extLst>
                <a:ext uri="{FF2B5EF4-FFF2-40B4-BE49-F238E27FC236}">
                  <a16:creationId xmlns:a16="http://schemas.microsoft.com/office/drawing/2014/main" id="{6D315C1C-6FE3-89D6-8603-6357ED66B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7101" y="1371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" name="Freeform 567">
              <a:extLst>
                <a:ext uri="{FF2B5EF4-FFF2-40B4-BE49-F238E27FC236}">
                  <a16:creationId xmlns:a16="http://schemas.microsoft.com/office/drawing/2014/main" id="{1B3D0430-712D-4337-BB67-79C7EE494E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7101" y="1371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99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" name="Freeform 568">
              <a:extLst>
                <a:ext uri="{FF2B5EF4-FFF2-40B4-BE49-F238E27FC236}">
                  <a16:creationId xmlns:a16="http://schemas.microsoft.com/office/drawing/2014/main" id="{127689FF-B9E0-8A9E-FCAB-D8406F468D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7101" y="1371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Freeform 569">
              <a:extLst>
                <a:ext uri="{FF2B5EF4-FFF2-40B4-BE49-F238E27FC236}">
                  <a16:creationId xmlns:a16="http://schemas.microsoft.com/office/drawing/2014/main" id="{A06B266B-4CD0-2633-29EA-72F7D6AF9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7101" y="1371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99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" name="Oval 570">
              <a:extLst>
                <a:ext uri="{FF2B5EF4-FFF2-40B4-BE49-F238E27FC236}">
                  <a16:creationId xmlns:a16="http://schemas.microsoft.com/office/drawing/2014/main" id="{F02741A9-20E5-6278-FF49-C6300E2DE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7101" y="1371601"/>
              <a:ext cx="1588" cy="1588"/>
            </a:xfrm>
            <a:prstGeom prst="ellipse">
              <a:avLst/>
            </a:prstGeom>
            <a:solidFill>
              <a:srgbClr val="AF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" name="Oval 571">
              <a:extLst>
                <a:ext uri="{FF2B5EF4-FFF2-40B4-BE49-F238E27FC236}">
                  <a16:creationId xmlns:a16="http://schemas.microsoft.com/office/drawing/2014/main" id="{F08C169C-A793-EAD1-59F0-A971A607C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738" y="1439864"/>
              <a:ext cx="1588" cy="1588"/>
            </a:xfrm>
            <a:prstGeom prst="ellipse">
              <a:avLst/>
            </a:prstGeom>
            <a:solidFill>
              <a:srgbClr val="C99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4" name="Freeform 572">
              <a:extLst>
                <a:ext uri="{FF2B5EF4-FFF2-40B4-BE49-F238E27FC236}">
                  <a16:creationId xmlns:a16="http://schemas.microsoft.com/office/drawing/2014/main" id="{FB186D1A-5AE9-F6B8-49B1-005CA37B9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4876" y="1327151"/>
              <a:ext cx="192088" cy="112713"/>
            </a:xfrm>
            <a:custGeom>
              <a:avLst/>
              <a:gdLst>
                <a:gd name="T0" fmla="*/ 0 w 17"/>
                <a:gd name="T1" fmla="*/ 0 h 10"/>
                <a:gd name="T2" fmla="*/ 2 w 17"/>
                <a:gd name="T3" fmla="*/ 4 h 10"/>
                <a:gd name="T4" fmla="*/ 2 w 17"/>
                <a:gd name="T5" fmla="*/ 4 h 10"/>
                <a:gd name="T6" fmla="*/ 2 w 17"/>
                <a:gd name="T7" fmla="*/ 4 h 10"/>
                <a:gd name="T8" fmla="*/ 2 w 17"/>
                <a:gd name="T9" fmla="*/ 4 h 10"/>
                <a:gd name="T10" fmla="*/ 2 w 17"/>
                <a:gd name="T11" fmla="*/ 4 h 10"/>
                <a:gd name="T12" fmla="*/ 2 w 17"/>
                <a:gd name="T13" fmla="*/ 4 h 10"/>
                <a:gd name="T14" fmla="*/ 2 w 17"/>
                <a:gd name="T15" fmla="*/ 4 h 10"/>
                <a:gd name="T16" fmla="*/ 2 w 17"/>
                <a:gd name="T17" fmla="*/ 4 h 10"/>
                <a:gd name="T18" fmla="*/ 2 w 17"/>
                <a:gd name="T19" fmla="*/ 4 h 10"/>
                <a:gd name="T20" fmla="*/ 2 w 17"/>
                <a:gd name="T21" fmla="*/ 4 h 10"/>
                <a:gd name="T22" fmla="*/ 2 w 17"/>
                <a:gd name="T23" fmla="*/ 4 h 10"/>
                <a:gd name="T24" fmla="*/ 2 w 17"/>
                <a:gd name="T25" fmla="*/ 4 h 10"/>
                <a:gd name="T26" fmla="*/ 2 w 17"/>
                <a:gd name="T27" fmla="*/ 4 h 10"/>
                <a:gd name="T28" fmla="*/ 2 w 17"/>
                <a:gd name="T29" fmla="*/ 4 h 10"/>
                <a:gd name="T30" fmla="*/ 2 w 17"/>
                <a:gd name="T31" fmla="*/ 4 h 10"/>
                <a:gd name="T32" fmla="*/ 2 w 17"/>
                <a:gd name="T33" fmla="*/ 4 h 10"/>
                <a:gd name="T34" fmla="*/ 2 w 17"/>
                <a:gd name="T35" fmla="*/ 4 h 10"/>
                <a:gd name="T36" fmla="*/ 2 w 17"/>
                <a:gd name="T37" fmla="*/ 4 h 10"/>
                <a:gd name="T38" fmla="*/ 2 w 17"/>
                <a:gd name="T39" fmla="*/ 4 h 10"/>
                <a:gd name="T40" fmla="*/ 2 w 17"/>
                <a:gd name="T41" fmla="*/ 4 h 10"/>
                <a:gd name="T42" fmla="*/ 2 w 17"/>
                <a:gd name="T43" fmla="*/ 4 h 10"/>
                <a:gd name="T44" fmla="*/ 2 w 17"/>
                <a:gd name="T45" fmla="*/ 4 h 10"/>
                <a:gd name="T46" fmla="*/ 2 w 17"/>
                <a:gd name="T47" fmla="*/ 4 h 10"/>
                <a:gd name="T48" fmla="*/ 2 w 17"/>
                <a:gd name="T49" fmla="*/ 4 h 10"/>
                <a:gd name="T50" fmla="*/ 2 w 17"/>
                <a:gd name="T51" fmla="*/ 4 h 10"/>
                <a:gd name="T52" fmla="*/ 6 w 17"/>
                <a:gd name="T53" fmla="*/ 5 h 10"/>
                <a:gd name="T54" fmla="*/ 15 w 17"/>
                <a:gd name="T55" fmla="*/ 10 h 10"/>
                <a:gd name="T56" fmla="*/ 15 w 17"/>
                <a:gd name="T57" fmla="*/ 10 h 10"/>
                <a:gd name="T58" fmla="*/ 15 w 17"/>
                <a:gd name="T59" fmla="*/ 10 h 10"/>
                <a:gd name="T60" fmla="*/ 15 w 17"/>
                <a:gd name="T61" fmla="*/ 10 h 10"/>
                <a:gd name="T62" fmla="*/ 17 w 17"/>
                <a:gd name="T63" fmla="*/ 1 h 10"/>
                <a:gd name="T64" fmla="*/ 11 w 17"/>
                <a:gd name="T65" fmla="*/ 4 h 10"/>
                <a:gd name="T66" fmla="*/ 10 w 17"/>
                <a:gd name="T67" fmla="*/ 3 h 10"/>
                <a:gd name="T68" fmla="*/ 3 w 17"/>
                <a:gd name="T69" fmla="*/ 2 h 10"/>
                <a:gd name="T70" fmla="*/ 0 w 17"/>
                <a:gd name="T7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10">
                  <a:moveTo>
                    <a:pt x="0" y="0"/>
                  </a:moveTo>
                  <a:cubicBezTo>
                    <a:pt x="0" y="1"/>
                    <a:pt x="1" y="2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4" y="4"/>
                    <a:pt x="6" y="5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5"/>
                    <a:pt x="17" y="1"/>
                  </a:cubicBezTo>
                  <a:cubicBezTo>
                    <a:pt x="14" y="2"/>
                    <a:pt x="13" y="4"/>
                    <a:pt x="11" y="4"/>
                  </a:cubicBezTo>
                  <a:cubicBezTo>
                    <a:pt x="11" y="4"/>
                    <a:pt x="10" y="4"/>
                    <a:pt x="10" y="3"/>
                  </a:cubicBezTo>
                  <a:cubicBezTo>
                    <a:pt x="6" y="2"/>
                    <a:pt x="5" y="2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A53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5" name="Freeform 573">
              <a:extLst>
                <a:ext uri="{FF2B5EF4-FFF2-40B4-BE49-F238E27FC236}">
                  <a16:creationId xmlns:a16="http://schemas.microsoft.com/office/drawing/2014/main" id="{33EE6C11-9579-1D17-7CFD-6B355F989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7613" y="1349376"/>
              <a:ext cx="415925" cy="55563"/>
            </a:xfrm>
            <a:custGeom>
              <a:avLst/>
              <a:gdLst>
                <a:gd name="T0" fmla="*/ 18 w 37"/>
                <a:gd name="T1" fmla="*/ 0 h 5"/>
                <a:gd name="T2" fmla="*/ 0 w 37"/>
                <a:gd name="T3" fmla="*/ 1 h 5"/>
                <a:gd name="T4" fmla="*/ 0 w 37"/>
                <a:gd name="T5" fmla="*/ 3 h 5"/>
                <a:gd name="T6" fmla="*/ 18 w 37"/>
                <a:gd name="T7" fmla="*/ 5 h 5"/>
                <a:gd name="T8" fmla="*/ 37 w 37"/>
                <a:gd name="T9" fmla="*/ 3 h 5"/>
                <a:gd name="T10" fmla="*/ 37 w 37"/>
                <a:gd name="T11" fmla="*/ 1 h 5"/>
                <a:gd name="T12" fmla="*/ 18 w 3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">
                  <a:moveTo>
                    <a:pt x="18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8" y="5"/>
                    <a:pt x="18" y="5"/>
                  </a:cubicBezTo>
                  <a:cubicBezTo>
                    <a:pt x="29" y="5"/>
                    <a:pt x="37" y="4"/>
                    <a:pt x="37" y="3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654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6" name="Oval 574">
              <a:extLst>
                <a:ext uri="{FF2B5EF4-FFF2-40B4-BE49-F238E27FC236}">
                  <a16:creationId xmlns:a16="http://schemas.microsoft.com/office/drawing/2014/main" id="{897B3C3A-E9E4-F1B0-25FC-790309909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7613" y="1338264"/>
              <a:ext cx="415925" cy="55563"/>
            </a:xfrm>
            <a:prstGeom prst="ellipse">
              <a:avLst/>
            </a:prstGeom>
            <a:solidFill>
              <a:srgbClr val="955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Freeform 575">
              <a:extLst>
                <a:ext uri="{FF2B5EF4-FFF2-40B4-BE49-F238E27FC236}">
                  <a16:creationId xmlns:a16="http://schemas.microsoft.com/office/drawing/2014/main" id="{4864B082-07A6-D4CE-EE37-FC8946BA0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776" y="1112839"/>
              <a:ext cx="101600" cy="247650"/>
            </a:xfrm>
            <a:custGeom>
              <a:avLst/>
              <a:gdLst>
                <a:gd name="T0" fmla="*/ 6 w 9"/>
                <a:gd name="T1" fmla="*/ 0 h 22"/>
                <a:gd name="T2" fmla="*/ 4 w 9"/>
                <a:gd name="T3" fmla="*/ 0 h 22"/>
                <a:gd name="T4" fmla="*/ 3 w 9"/>
                <a:gd name="T5" fmla="*/ 0 h 22"/>
                <a:gd name="T6" fmla="*/ 0 w 9"/>
                <a:gd name="T7" fmla="*/ 21 h 22"/>
                <a:gd name="T8" fmla="*/ 4 w 9"/>
                <a:gd name="T9" fmla="*/ 22 h 22"/>
                <a:gd name="T10" fmla="*/ 9 w 9"/>
                <a:gd name="T11" fmla="*/ 21 h 22"/>
                <a:gd name="T12" fmla="*/ 6 w 9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2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2"/>
                    <a:pt x="4" y="22"/>
                  </a:cubicBezTo>
                  <a:cubicBezTo>
                    <a:pt x="8" y="22"/>
                    <a:pt x="9" y="21"/>
                    <a:pt x="9" y="2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654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" name="Freeform 576">
              <a:extLst>
                <a:ext uri="{FF2B5EF4-FFF2-40B4-BE49-F238E27FC236}">
                  <a16:creationId xmlns:a16="http://schemas.microsoft.com/office/drawing/2014/main" id="{350AEB35-6DB6-4233-0431-E7BBF02BB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776" y="1112839"/>
              <a:ext cx="101600" cy="247650"/>
            </a:xfrm>
            <a:custGeom>
              <a:avLst/>
              <a:gdLst>
                <a:gd name="T0" fmla="*/ 0 w 9"/>
                <a:gd name="T1" fmla="*/ 20 h 22"/>
                <a:gd name="T2" fmla="*/ 0 w 9"/>
                <a:gd name="T3" fmla="*/ 21 h 22"/>
                <a:gd name="T4" fmla="*/ 4 w 9"/>
                <a:gd name="T5" fmla="*/ 22 h 22"/>
                <a:gd name="T6" fmla="*/ 9 w 9"/>
                <a:gd name="T7" fmla="*/ 21 h 22"/>
                <a:gd name="T8" fmla="*/ 6 w 9"/>
                <a:gd name="T9" fmla="*/ 0 h 22"/>
                <a:gd name="T10" fmla="*/ 4 w 9"/>
                <a:gd name="T11" fmla="*/ 0 h 22"/>
                <a:gd name="T12" fmla="*/ 0 w 9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2"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2"/>
                    <a:pt x="4" y="22"/>
                  </a:cubicBezTo>
                  <a:cubicBezTo>
                    <a:pt x="8" y="22"/>
                    <a:pt x="9" y="21"/>
                    <a:pt x="9" y="2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17"/>
                    <a:pt x="2" y="20"/>
                    <a:pt x="0" y="20"/>
                  </a:cubicBezTo>
                </a:path>
              </a:pathLst>
            </a:custGeom>
            <a:solidFill>
              <a:srgbClr val="5D3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" name="Freeform 577">
              <a:extLst>
                <a:ext uri="{FF2B5EF4-FFF2-40B4-BE49-F238E27FC236}">
                  <a16:creationId xmlns:a16="http://schemas.microsoft.com/office/drawing/2014/main" id="{E627C606-E906-CC6A-28E6-B22915255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88" y="1000126"/>
              <a:ext cx="68263" cy="123825"/>
            </a:xfrm>
            <a:custGeom>
              <a:avLst/>
              <a:gdLst>
                <a:gd name="T0" fmla="*/ 5 w 6"/>
                <a:gd name="T1" fmla="*/ 0 h 11"/>
                <a:gd name="T2" fmla="*/ 3 w 6"/>
                <a:gd name="T3" fmla="*/ 4 h 11"/>
                <a:gd name="T4" fmla="*/ 2 w 6"/>
                <a:gd name="T5" fmla="*/ 8 h 11"/>
                <a:gd name="T6" fmla="*/ 1 w 6"/>
                <a:gd name="T7" fmla="*/ 10 h 11"/>
                <a:gd name="T8" fmla="*/ 0 w 6"/>
                <a:gd name="T9" fmla="*/ 11 h 11"/>
                <a:gd name="T10" fmla="*/ 1 w 6"/>
                <a:gd name="T11" fmla="*/ 10 h 11"/>
                <a:gd name="T12" fmla="*/ 2 w 6"/>
                <a:gd name="T13" fmla="*/ 8 h 11"/>
                <a:gd name="T14" fmla="*/ 4 w 6"/>
                <a:gd name="T15" fmla="*/ 5 h 11"/>
                <a:gd name="T16" fmla="*/ 6 w 6"/>
                <a:gd name="T17" fmla="*/ 0 h 11"/>
                <a:gd name="T18" fmla="*/ 5 w 6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1">
                  <a:moveTo>
                    <a:pt x="5" y="0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3" y="6"/>
                    <a:pt x="2" y="7"/>
                    <a:pt x="2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1" y="10"/>
                  </a:cubicBezTo>
                  <a:cubicBezTo>
                    <a:pt x="1" y="10"/>
                    <a:pt x="1" y="9"/>
                    <a:pt x="2" y="8"/>
                  </a:cubicBezTo>
                  <a:cubicBezTo>
                    <a:pt x="2" y="7"/>
                    <a:pt x="3" y="6"/>
                    <a:pt x="4" y="5"/>
                  </a:cubicBezTo>
                  <a:cubicBezTo>
                    <a:pt x="4" y="3"/>
                    <a:pt x="5" y="2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78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" name="Freeform 578">
              <a:extLst>
                <a:ext uri="{FF2B5EF4-FFF2-40B4-BE49-F238E27FC236}">
                  <a16:creationId xmlns:a16="http://schemas.microsoft.com/office/drawing/2014/main" id="{0E4E7B96-4748-103B-051D-0397BE146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23851"/>
              <a:ext cx="57150" cy="123825"/>
            </a:xfrm>
            <a:custGeom>
              <a:avLst/>
              <a:gdLst>
                <a:gd name="T0" fmla="*/ 4 w 5"/>
                <a:gd name="T1" fmla="*/ 1 h 11"/>
                <a:gd name="T2" fmla="*/ 3 w 5"/>
                <a:gd name="T3" fmla="*/ 3 h 11"/>
                <a:gd name="T4" fmla="*/ 2 w 5"/>
                <a:gd name="T5" fmla="*/ 7 h 11"/>
                <a:gd name="T6" fmla="*/ 0 w 5"/>
                <a:gd name="T7" fmla="*/ 11 h 11"/>
                <a:gd name="T8" fmla="*/ 0 w 5"/>
                <a:gd name="T9" fmla="*/ 11 h 11"/>
                <a:gd name="T10" fmla="*/ 0 w 5"/>
                <a:gd name="T11" fmla="*/ 11 h 11"/>
                <a:gd name="T12" fmla="*/ 2 w 5"/>
                <a:gd name="T13" fmla="*/ 7 h 11"/>
                <a:gd name="T14" fmla="*/ 4 w 5"/>
                <a:gd name="T15" fmla="*/ 4 h 11"/>
                <a:gd name="T16" fmla="*/ 5 w 5"/>
                <a:gd name="T17" fmla="*/ 1 h 11"/>
                <a:gd name="T18" fmla="*/ 5 w 5"/>
                <a:gd name="T19" fmla="*/ 0 h 11"/>
                <a:gd name="T20" fmla="*/ 4 w 5"/>
                <a:gd name="T2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1">
                  <a:moveTo>
                    <a:pt x="4" y="1"/>
                  </a:moveTo>
                  <a:cubicBezTo>
                    <a:pt x="4" y="2"/>
                    <a:pt x="4" y="3"/>
                    <a:pt x="3" y="3"/>
                  </a:cubicBezTo>
                  <a:cubicBezTo>
                    <a:pt x="3" y="4"/>
                    <a:pt x="2" y="6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0"/>
                    <a:pt x="2" y="8"/>
                    <a:pt x="2" y="7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3"/>
                    <a:pt x="4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7854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" name="Freeform 579">
              <a:extLst>
                <a:ext uri="{FF2B5EF4-FFF2-40B4-BE49-F238E27FC236}">
                  <a16:creationId xmlns:a16="http://schemas.microsoft.com/office/drawing/2014/main" id="{A60E0707-4168-F477-91E4-67648691A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6" y="414339"/>
              <a:ext cx="620713" cy="619125"/>
            </a:xfrm>
            <a:custGeom>
              <a:avLst/>
              <a:gdLst>
                <a:gd name="T0" fmla="*/ 51 w 55"/>
                <a:gd name="T1" fmla="*/ 39 h 55"/>
                <a:gd name="T2" fmla="*/ 51 w 55"/>
                <a:gd name="T3" fmla="*/ 39 h 55"/>
                <a:gd name="T4" fmla="*/ 27 w 55"/>
                <a:gd name="T5" fmla="*/ 54 h 55"/>
                <a:gd name="T6" fmla="*/ 16 w 55"/>
                <a:gd name="T7" fmla="*/ 51 h 55"/>
                <a:gd name="T8" fmla="*/ 1 w 55"/>
                <a:gd name="T9" fmla="*/ 28 h 55"/>
                <a:gd name="T10" fmla="*/ 4 w 55"/>
                <a:gd name="T11" fmla="*/ 17 h 55"/>
                <a:gd name="T12" fmla="*/ 27 w 55"/>
                <a:gd name="T13" fmla="*/ 2 h 55"/>
                <a:gd name="T14" fmla="*/ 38 w 55"/>
                <a:gd name="T15" fmla="*/ 4 h 55"/>
                <a:gd name="T16" fmla="*/ 53 w 55"/>
                <a:gd name="T17" fmla="*/ 28 h 55"/>
                <a:gd name="T18" fmla="*/ 51 w 55"/>
                <a:gd name="T19" fmla="*/ 39 h 55"/>
                <a:gd name="T20" fmla="*/ 51 w 55"/>
                <a:gd name="T21" fmla="*/ 39 h 55"/>
                <a:gd name="T22" fmla="*/ 52 w 55"/>
                <a:gd name="T23" fmla="*/ 39 h 55"/>
                <a:gd name="T24" fmla="*/ 55 w 55"/>
                <a:gd name="T25" fmla="*/ 28 h 55"/>
                <a:gd name="T26" fmla="*/ 39 w 55"/>
                <a:gd name="T27" fmla="*/ 3 h 55"/>
                <a:gd name="T28" fmla="*/ 27 w 55"/>
                <a:gd name="T29" fmla="*/ 0 h 55"/>
                <a:gd name="T30" fmla="*/ 2 w 55"/>
                <a:gd name="T31" fmla="*/ 16 h 55"/>
                <a:gd name="T32" fmla="*/ 0 w 55"/>
                <a:gd name="T33" fmla="*/ 28 h 55"/>
                <a:gd name="T34" fmla="*/ 16 w 55"/>
                <a:gd name="T35" fmla="*/ 53 h 55"/>
                <a:gd name="T36" fmla="*/ 27 w 55"/>
                <a:gd name="T37" fmla="*/ 55 h 55"/>
                <a:gd name="T38" fmla="*/ 52 w 55"/>
                <a:gd name="T39" fmla="*/ 39 h 55"/>
                <a:gd name="T40" fmla="*/ 51 w 55"/>
                <a:gd name="T4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55">
                  <a:moveTo>
                    <a:pt x="51" y="39"/>
                  </a:moveTo>
                  <a:cubicBezTo>
                    <a:pt x="51" y="39"/>
                    <a:pt x="51" y="39"/>
                    <a:pt x="51" y="39"/>
                  </a:cubicBezTo>
                  <a:cubicBezTo>
                    <a:pt x="46" y="48"/>
                    <a:pt x="37" y="54"/>
                    <a:pt x="27" y="54"/>
                  </a:cubicBezTo>
                  <a:cubicBezTo>
                    <a:pt x="24" y="54"/>
                    <a:pt x="20" y="53"/>
                    <a:pt x="16" y="51"/>
                  </a:cubicBezTo>
                  <a:cubicBezTo>
                    <a:pt x="7" y="47"/>
                    <a:pt x="1" y="37"/>
                    <a:pt x="1" y="28"/>
                  </a:cubicBezTo>
                  <a:cubicBezTo>
                    <a:pt x="1" y="24"/>
                    <a:pt x="2" y="20"/>
                    <a:pt x="4" y="17"/>
                  </a:cubicBezTo>
                  <a:cubicBezTo>
                    <a:pt x="8" y="8"/>
                    <a:pt x="17" y="2"/>
                    <a:pt x="27" y="2"/>
                  </a:cubicBezTo>
                  <a:cubicBezTo>
                    <a:pt x="31" y="2"/>
                    <a:pt x="34" y="3"/>
                    <a:pt x="38" y="4"/>
                  </a:cubicBezTo>
                  <a:cubicBezTo>
                    <a:pt x="47" y="9"/>
                    <a:pt x="53" y="18"/>
                    <a:pt x="53" y="28"/>
                  </a:cubicBezTo>
                  <a:cubicBezTo>
                    <a:pt x="53" y="31"/>
                    <a:pt x="52" y="35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4" y="36"/>
                    <a:pt x="55" y="32"/>
                    <a:pt x="55" y="28"/>
                  </a:cubicBezTo>
                  <a:cubicBezTo>
                    <a:pt x="55" y="17"/>
                    <a:pt x="49" y="7"/>
                    <a:pt x="39" y="3"/>
                  </a:cubicBezTo>
                  <a:cubicBezTo>
                    <a:pt x="35" y="1"/>
                    <a:pt x="31" y="0"/>
                    <a:pt x="27" y="0"/>
                  </a:cubicBezTo>
                  <a:cubicBezTo>
                    <a:pt x="17" y="0"/>
                    <a:pt x="7" y="6"/>
                    <a:pt x="2" y="16"/>
                  </a:cubicBezTo>
                  <a:cubicBezTo>
                    <a:pt x="0" y="20"/>
                    <a:pt x="0" y="24"/>
                    <a:pt x="0" y="28"/>
                  </a:cubicBezTo>
                  <a:cubicBezTo>
                    <a:pt x="0" y="38"/>
                    <a:pt x="5" y="48"/>
                    <a:pt x="16" y="53"/>
                  </a:cubicBezTo>
                  <a:cubicBezTo>
                    <a:pt x="19" y="55"/>
                    <a:pt x="23" y="55"/>
                    <a:pt x="27" y="55"/>
                  </a:cubicBezTo>
                  <a:cubicBezTo>
                    <a:pt x="38" y="55"/>
                    <a:pt x="48" y="49"/>
                    <a:pt x="52" y="39"/>
                  </a:cubicBezTo>
                  <a:lnTo>
                    <a:pt x="51" y="39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" name="Freeform 580">
              <a:extLst>
                <a:ext uri="{FF2B5EF4-FFF2-40B4-BE49-F238E27FC236}">
                  <a16:creationId xmlns:a16="http://schemas.microsoft.com/office/drawing/2014/main" id="{985FC371-75C5-C6DF-8DF9-6577EA685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9838" y="425451"/>
              <a:ext cx="484188" cy="596900"/>
            </a:xfrm>
            <a:custGeom>
              <a:avLst/>
              <a:gdLst>
                <a:gd name="T0" fmla="*/ 39 w 43"/>
                <a:gd name="T1" fmla="*/ 35 h 53"/>
                <a:gd name="T2" fmla="*/ 38 w 43"/>
                <a:gd name="T3" fmla="*/ 34 h 53"/>
                <a:gd name="T4" fmla="*/ 16 w 43"/>
                <a:gd name="T5" fmla="*/ 51 h 53"/>
                <a:gd name="T6" fmla="*/ 10 w 43"/>
                <a:gd name="T7" fmla="*/ 50 h 53"/>
                <a:gd name="T8" fmla="*/ 4 w 43"/>
                <a:gd name="T9" fmla="*/ 44 h 53"/>
                <a:gd name="T10" fmla="*/ 1 w 43"/>
                <a:gd name="T11" fmla="*/ 33 h 53"/>
                <a:gd name="T12" fmla="*/ 4 w 43"/>
                <a:gd name="T13" fmla="*/ 19 h 53"/>
                <a:gd name="T14" fmla="*/ 26 w 43"/>
                <a:gd name="T15" fmla="*/ 2 h 53"/>
                <a:gd name="T16" fmla="*/ 32 w 43"/>
                <a:gd name="T17" fmla="*/ 3 h 53"/>
                <a:gd name="T18" fmla="*/ 39 w 43"/>
                <a:gd name="T19" fmla="*/ 10 h 53"/>
                <a:gd name="T20" fmla="*/ 41 w 43"/>
                <a:gd name="T21" fmla="*/ 20 h 53"/>
                <a:gd name="T22" fmla="*/ 38 w 43"/>
                <a:gd name="T23" fmla="*/ 34 h 53"/>
                <a:gd name="T24" fmla="*/ 39 w 43"/>
                <a:gd name="T25" fmla="*/ 35 h 53"/>
                <a:gd name="T26" fmla="*/ 39 w 43"/>
                <a:gd name="T27" fmla="*/ 35 h 53"/>
                <a:gd name="T28" fmla="*/ 43 w 43"/>
                <a:gd name="T29" fmla="*/ 20 h 53"/>
                <a:gd name="T30" fmla="*/ 40 w 43"/>
                <a:gd name="T31" fmla="*/ 9 h 53"/>
                <a:gd name="T32" fmla="*/ 33 w 43"/>
                <a:gd name="T33" fmla="*/ 2 h 53"/>
                <a:gd name="T34" fmla="*/ 26 w 43"/>
                <a:gd name="T35" fmla="*/ 0 h 53"/>
                <a:gd name="T36" fmla="*/ 3 w 43"/>
                <a:gd name="T37" fmla="*/ 18 h 53"/>
                <a:gd name="T38" fmla="*/ 0 w 43"/>
                <a:gd name="T39" fmla="*/ 33 h 53"/>
                <a:gd name="T40" fmla="*/ 2 w 43"/>
                <a:gd name="T41" fmla="*/ 44 h 53"/>
                <a:gd name="T42" fmla="*/ 10 w 43"/>
                <a:gd name="T43" fmla="*/ 52 h 53"/>
                <a:gd name="T44" fmla="*/ 16 w 43"/>
                <a:gd name="T45" fmla="*/ 53 h 53"/>
                <a:gd name="T46" fmla="*/ 39 w 43"/>
                <a:gd name="T4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53">
                  <a:moveTo>
                    <a:pt x="39" y="3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3" y="45"/>
                    <a:pt x="24" y="52"/>
                    <a:pt x="16" y="51"/>
                  </a:cubicBezTo>
                  <a:cubicBezTo>
                    <a:pt x="14" y="51"/>
                    <a:pt x="12" y="51"/>
                    <a:pt x="10" y="50"/>
                  </a:cubicBezTo>
                  <a:cubicBezTo>
                    <a:pt x="7" y="49"/>
                    <a:pt x="5" y="47"/>
                    <a:pt x="4" y="44"/>
                  </a:cubicBezTo>
                  <a:cubicBezTo>
                    <a:pt x="2" y="41"/>
                    <a:pt x="1" y="37"/>
                    <a:pt x="1" y="33"/>
                  </a:cubicBezTo>
                  <a:cubicBezTo>
                    <a:pt x="1" y="29"/>
                    <a:pt x="2" y="24"/>
                    <a:pt x="4" y="19"/>
                  </a:cubicBezTo>
                  <a:cubicBezTo>
                    <a:pt x="9" y="9"/>
                    <a:pt x="18" y="2"/>
                    <a:pt x="26" y="2"/>
                  </a:cubicBezTo>
                  <a:cubicBezTo>
                    <a:pt x="28" y="2"/>
                    <a:pt x="30" y="2"/>
                    <a:pt x="32" y="3"/>
                  </a:cubicBezTo>
                  <a:cubicBezTo>
                    <a:pt x="35" y="5"/>
                    <a:pt x="37" y="7"/>
                    <a:pt x="39" y="10"/>
                  </a:cubicBezTo>
                  <a:cubicBezTo>
                    <a:pt x="40" y="13"/>
                    <a:pt x="41" y="16"/>
                    <a:pt x="41" y="20"/>
                  </a:cubicBezTo>
                  <a:cubicBezTo>
                    <a:pt x="41" y="25"/>
                    <a:pt x="40" y="30"/>
                    <a:pt x="38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0"/>
                    <a:pt x="43" y="25"/>
                    <a:pt x="43" y="20"/>
                  </a:cubicBezTo>
                  <a:cubicBezTo>
                    <a:pt x="43" y="16"/>
                    <a:pt x="42" y="12"/>
                    <a:pt x="40" y="9"/>
                  </a:cubicBezTo>
                  <a:cubicBezTo>
                    <a:pt x="38" y="6"/>
                    <a:pt x="36" y="3"/>
                    <a:pt x="33" y="2"/>
                  </a:cubicBezTo>
                  <a:cubicBezTo>
                    <a:pt x="31" y="1"/>
                    <a:pt x="28" y="0"/>
                    <a:pt x="26" y="0"/>
                  </a:cubicBezTo>
                  <a:cubicBezTo>
                    <a:pt x="17" y="0"/>
                    <a:pt x="8" y="7"/>
                    <a:pt x="3" y="18"/>
                  </a:cubicBezTo>
                  <a:cubicBezTo>
                    <a:pt x="1" y="23"/>
                    <a:pt x="0" y="28"/>
                    <a:pt x="0" y="33"/>
                  </a:cubicBezTo>
                  <a:cubicBezTo>
                    <a:pt x="0" y="37"/>
                    <a:pt x="1" y="41"/>
                    <a:pt x="2" y="44"/>
                  </a:cubicBezTo>
                  <a:cubicBezTo>
                    <a:pt x="4" y="48"/>
                    <a:pt x="6" y="50"/>
                    <a:pt x="10" y="52"/>
                  </a:cubicBezTo>
                  <a:cubicBezTo>
                    <a:pt x="12" y="53"/>
                    <a:pt x="14" y="53"/>
                    <a:pt x="16" y="53"/>
                  </a:cubicBezTo>
                  <a:cubicBezTo>
                    <a:pt x="25" y="53"/>
                    <a:pt x="34" y="46"/>
                    <a:pt x="39" y="35"/>
                  </a:cubicBez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" name="Freeform 581">
              <a:extLst>
                <a:ext uri="{FF2B5EF4-FFF2-40B4-BE49-F238E27FC236}">
                  <a16:creationId xmlns:a16="http://schemas.microsoft.com/office/drawing/2014/main" id="{E8D56B6D-C78D-36A4-8FAD-DF5181D7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447676"/>
              <a:ext cx="338138" cy="563563"/>
            </a:xfrm>
            <a:custGeom>
              <a:avLst/>
              <a:gdLst>
                <a:gd name="T0" fmla="*/ 24 w 30"/>
                <a:gd name="T1" fmla="*/ 29 h 50"/>
                <a:gd name="T2" fmla="*/ 24 w 30"/>
                <a:gd name="T3" fmla="*/ 29 h 50"/>
                <a:gd name="T4" fmla="*/ 14 w 30"/>
                <a:gd name="T5" fmla="*/ 43 h 50"/>
                <a:gd name="T6" fmla="*/ 10 w 30"/>
                <a:gd name="T7" fmla="*/ 47 h 50"/>
                <a:gd name="T8" fmla="*/ 6 w 30"/>
                <a:gd name="T9" fmla="*/ 49 h 50"/>
                <a:gd name="T10" fmla="*/ 4 w 30"/>
                <a:gd name="T11" fmla="*/ 48 h 50"/>
                <a:gd name="T12" fmla="*/ 2 w 30"/>
                <a:gd name="T13" fmla="*/ 46 h 50"/>
                <a:gd name="T14" fmla="*/ 1 w 30"/>
                <a:gd name="T15" fmla="*/ 41 h 50"/>
                <a:gd name="T16" fmla="*/ 6 w 30"/>
                <a:gd name="T17" fmla="*/ 21 h 50"/>
                <a:gd name="T18" fmla="*/ 16 w 30"/>
                <a:gd name="T19" fmla="*/ 6 h 50"/>
                <a:gd name="T20" fmla="*/ 21 w 30"/>
                <a:gd name="T21" fmla="*/ 2 h 50"/>
                <a:gd name="T22" fmla="*/ 25 w 30"/>
                <a:gd name="T23" fmla="*/ 1 h 50"/>
                <a:gd name="T24" fmla="*/ 26 w 30"/>
                <a:gd name="T25" fmla="*/ 1 h 50"/>
                <a:gd name="T26" fmla="*/ 28 w 30"/>
                <a:gd name="T27" fmla="*/ 4 h 50"/>
                <a:gd name="T28" fmla="*/ 29 w 30"/>
                <a:gd name="T29" fmla="*/ 9 h 50"/>
                <a:gd name="T30" fmla="*/ 24 w 30"/>
                <a:gd name="T31" fmla="*/ 29 h 50"/>
                <a:gd name="T32" fmla="*/ 24 w 30"/>
                <a:gd name="T33" fmla="*/ 29 h 50"/>
                <a:gd name="T34" fmla="*/ 25 w 30"/>
                <a:gd name="T35" fmla="*/ 29 h 50"/>
                <a:gd name="T36" fmla="*/ 30 w 30"/>
                <a:gd name="T37" fmla="*/ 9 h 50"/>
                <a:gd name="T38" fmla="*/ 29 w 30"/>
                <a:gd name="T39" fmla="*/ 3 h 50"/>
                <a:gd name="T40" fmla="*/ 27 w 30"/>
                <a:gd name="T41" fmla="*/ 0 h 50"/>
                <a:gd name="T42" fmla="*/ 25 w 30"/>
                <a:gd name="T43" fmla="*/ 0 h 50"/>
                <a:gd name="T44" fmla="*/ 20 w 30"/>
                <a:gd name="T45" fmla="*/ 1 h 50"/>
                <a:gd name="T46" fmla="*/ 5 w 30"/>
                <a:gd name="T47" fmla="*/ 20 h 50"/>
                <a:gd name="T48" fmla="*/ 0 w 30"/>
                <a:gd name="T49" fmla="*/ 41 h 50"/>
                <a:gd name="T50" fmla="*/ 1 w 30"/>
                <a:gd name="T51" fmla="*/ 46 h 50"/>
                <a:gd name="T52" fmla="*/ 4 w 30"/>
                <a:gd name="T53" fmla="*/ 49 h 50"/>
                <a:gd name="T54" fmla="*/ 6 w 30"/>
                <a:gd name="T55" fmla="*/ 50 h 50"/>
                <a:gd name="T56" fmla="*/ 10 w 30"/>
                <a:gd name="T57" fmla="*/ 48 h 50"/>
                <a:gd name="T58" fmla="*/ 25 w 30"/>
                <a:gd name="T59" fmla="*/ 29 h 50"/>
                <a:gd name="T60" fmla="*/ 24 w 30"/>
                <a:gd name="T61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" h="50">
                  <a:moveTo>
                    <a:pt x="24" y="29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21" y="35"/>
                    <a:pt x="18" y="40"/>
                    <a:pt x="14" y="43"/>
                  </a:cubicBezTo>
                  <a:cubicBezTo>
                    <a:pt x="13" y="45"/>
                    <a:pt x="11" y="46"/>
                    <a:pt x="10" y="47"/>
                  </a:cubicBezTo>
                  <a:cubicBezTo>
                    <a:pt x="8" y="48"/>
                    <a:pt x="7" y="49"/>
                    <a:pt x="6" y="49"/>
                  </a:cubicBezTo>
                  <a:cubicBezTo>
                    <a:pt x="5" y="49"/>
                    <a:pt x="5" y="49"/>
                    <a:pt x="4" y="48"/>
                  </a:cubicBezTo>
                  <a:cubicBezTo>
                    <a:pt x="3" y="48"/>
                    <a:pt x="3" y="47"/>
                    <a:pt x="2" y="46"/>
                  </a:cubicBezTo>
                  <a:cubicBezTo>
                    <a:pt x="2" y="45"/>
                    <a:pt x="1" y="43"/>
                    <a:pt x="1" y="41"/>
                  </a:cubicBezTo>
                  <a:cubicBezTo>
                    <a:pt x="1" y="36"/>
                    <a:pt x="3" y="28"/>
                    <a:pt x="6" y="21"/>
                  </a:cubicBezTo>
                  <a:cubicBezTo>
                    <a:pt x="9" y="15"/>
                    <a:pt x="13" y="10"/>
                    <a:pt x="16" y="6"/>
                  </a:cubicBezTo>
                  <a:cubicBezTo>
                    <a:pt x="17" y="4"/>
                    <a:pt x="19" y="3"/>
                    <a:pt x="21" y="2"/>
                  </a:cubicBezTo>
                  <a:cubicBezTo>
                    <a:pt x="22" y="1"/>
                    <a:pt x="23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2"/>
                    <a:pt x="28" y="4"/>
                  </a:cubicBezTo>
                  <a:cubicBezTo>
                    <a:pt x="29" y="5"/>
                    <a:pt x="29" y="7"/>
                    <a:pt x="29" y="9"/>
                  </a:cubicBezTo>
                  <a:cubicBezTo>
                    <a:pt x="29" y="14"/>
                    <a:pt x="27" y="21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8" y="22"/>
                    <a:pt x="30" y="14"/>
                    <a:pt x="30" y="9"/>
                  </a:cubicBezTo>
                  <a:cubicBezTo>
                    <a:pt x="30" y="7"/>
                    <a:pt x="30" y="5"/>
                    <a:pt x="29" y="3"/>
                  </a:cubicBezTo>
                  <a:cubicBezTo>
                    <a:pt x="29" y="2"/>
                    <a:pt x="28" y="1"/>
                    <a:pt x="27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3" y="0"/>
                    <a:pt x="22" y="0"/>
                    <a:pt x="20" y="1"/>
                  </a:cubicBezTo>
                  <a:cubicBezTo>
                    <a:pt x="15" y="4"/>
                    <a:pt x="10" y="11"/>
                    <a:pt x="5" y="20"/>
                  </a:cubicBezTo>
                  <a:cubicBezTo>
                    <a:pt x="2" y="28"/>
                    <a:pt x="0" y="35"/>
                    <a:pt x="0" y="41"/>
                  </a:cubicBezTo>
                  <a:cubicBezTo>
                    <a:pt x="0" y="43"/>
                    <a:pt x="0" y="45"/>
                    <a:pt x="1" y="46"/>
                  </a:cubicBezTo>
                  <a:cubicBezTo>
                    <a:pt x="2" y="48"/>
                    <a:pt x="2" y="49"/>
                    <a:pt x="4" y="49"/>
                  </a:cubicBezTo>
                  <a:cubicBezTo>
                    <a:pt x="4" y="50"/>
                    <a:pt x="5" y="50"/>
                    <a:pt x="6" y="50"/>
                  </a:cubicBezTo>
                  <a:cubicBezTo>
                    <a:pt x="7" y="50"/>
                    <a:pt x="9" y="49"/>
                    <a:pt x="10" y="48"/>
                  </a:cubicBezTo>
                  <a:cubicBezTo>
                    <a:pt x="15" y="45"/>
                    <a:pt x="21" y="38"/>
                    <a:pt x="25" y="29"/>
                  </a:cubicBezTo>
                  <a:lnTo>
                    <a:pt x="24" y="29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" name="Freeform 582">
              <a:extLst>
                <a:ext uri="{FF2B5EF4-FFF2-40B4-BE49-F238E27FC236}">
                  <a16:creationId xmlns:a16="http://schemas.microsoft.com/office/drawing/2014/main" id="{03AE2474-DA90-74F8-B367-72092F087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2688" y="481014"/>
              <a:ext cx="585788" cy="485775"/>
            </a:xfrm>
            <a:custGeom>
              <a:avLst/>
              <a:gdLst>
                <a:gd name="T0" fmla="*/ 34 w 52"/>
                <a:gd name="T1" fmla="*/ 4 h 43"/>
                <a:gd name="T2" fmla="*/ 34 w 52"/>
                <a:gd name="T3" fmla="*/ 5 h 43"/>
                <a:gd name="T4" fmla="*/ 51 w 52"/>
                <a:gd name="T5" fmla="*/ 27 h 43"/>
                <a:gd name="T6" fmla="*/ 50 w 52"/>
                <a:gd name="T7" fmla="*/ 33 h 43"/>
                <a:gd name="T8" fmla="*/ 43 w 52"/>
                <a:gd name="T9" fmla="*/ 39 h 43"/>
                <a:gd name="T10" fmla="*/ 32 w 52"/>
                <a:gd name="T11" fmla="*/ 42 h 43"/>
                <a:gd name="T12" fmla="*/ 18 w 52"/>
                <a:gd name="T13" fmla="*/ 38 h 43"/>
                <a:gd name="T14" fmla="*/ 1 w 52"/>
                <a:gd name="T15" fmla="*/ 17 h 43"/>
                <a:gd name="T16" fmla="*/ 3 w 52"/>
                <a:gd name="T17" fmla="*/ 11 h 43"/>
                <a:gd name="T18" fmla="*/ 9 w 52"/>
                <a:gd name="T19" fmla="*/ 4 h 43"/>
                <a:gd name="T20" fmla="*/ 20 w 52"/>
                <a:gd name="T21" fmla="*/ 2 h 43"/>
                <a:gd name="T22" fmla="*/ 34 w 52"/>
                <a:gd name="T23" fmla="*/ 5 h 43"/>
                <a:gd name="T24" fmla="*/ 34 w 52"/>
                <a:gd name="T25" fmla="*/ 4 h 43"/>
                <a:gd name="T26" fmla="*/ 35 w 52"/>
                <a:gd name="T27" fmla="*/ 4 h 43"/>
                <a:gd name="T28" fmla="*/ 20 w 52"/>
                <a:gd name="T29" fmla="*/ 0 h 43"/>
                <a:gd name="T30" fmla="*/ 9 w 52"/>
                <a:gd name="T31" fmla="*/ 3 h 43"/>
                <a:gd name="T32" fmla="*/ 1 w 52"/>
                <a:gd name="T33" fmla="*/ 10 h 43"/>
                <a:gd name="T34" fmla="*/ 0 w 52"/>
                <a:gd name="T35" fmla="*/ 17 h 43"/>
                <a:gd name="T36" fmla="*/ 18 w 52"/>
                <a:gd name="T37" fmla="*/ 40 h 43"/>
                <a:gd name="T38" fmla="*/ 32 w 52"/>
                <a:gd name="T39" fmla="*/ 43 h 43"/>
                <a:gd name="T40" fmla="*/ 44 w 52"/>
                <a:gd name="T41" fmla="*/ 41 h 43"/>
                <a:gd name="T42" fmla="*/ 51 w 52"/>
                <a:gd name="T43" fmla="*/ 33 h 43"/>
                <a:gd name="T44" fmla="*/ 52 w 52"/>
                <a:gd name="T45" fmla="*/ 27 h 43"/>
                <a:gd name="T46" fmla="*/ 35 w 52"/>
                <a:gd name="T47" fmla="*/ 4 h 43"/>
                <a:gd name="T48" fmla="*/ 34 w 52"/>
                <a:gd name="T49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3">
                  <a:moveTo>
                    <a:pt x="34" y="4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44" y="10"/>
                    <a:pt x="51" y="19"/>
                    <a:pt x="51" y="27"/>
                  </a:cubicBezTo>
                  <a:cubicBezTo>
                    <a:pt x="51" y="29"/>
                    <a:pt x="50" y="31"/>
                    <a:pt x="50" y="33"/>
                  </a:cubicBezTo>
                  <a:cubicBezTo>
                    <a:pt x="48" y="36"/>
                    <a:pt x="46" y="38"/>
                    <a:pt x="43" y="39"/>
                  </a:cubicBezTo>
                  <a:cubicBezTo>
                    <a:pt x="40" y="41"/>
                    <a:pt x="36" y="42"/>
                    <a:pt x="32" y="42"/>
                  </a:cubicBezTo>
                  <a:cubicBezTo>
                    <a:pt x="28" y="42"/>
                    <a:pt x="23" y="41"/>
                    <a:pt x="18" y="38"/>
                  </a:cubicBezTo>
                  <a:cubicBezTo>
                    <a:pt x="8" y="34"/>
                    <a:pt x="1" y="25"/>
                    <a:pt x="1" y="17"/>
                  </a:cubicBezTo>
                  <a:cubicBezTo>
                    <a:pt x="1" y="15"/>
                    <a:pt x="2" y="13"/>
                    <a:pt x="3" y="11"/>
                  </a:cubicBezTo>
                  <a:cubicBezTo>
                    <a:pt x="4" y="8"/>
                    <a:pt x="6" y="6"/>
                    <a:pt x="9" y="4"/>
                  </a:cubicBezTo>
                  <a:cubicBezTo>
                    <a:pt x="12" y="3"/>
                    <a:pt x="16" y="2"/>
                    <a:pt x="20" y="2"/>
                  </a:cubicBezTo>
                  <a:cubicBezTo>
                    <a:pt x="24" y="2"/>
                    <a:pt x="29" y="3"/>
                    <a:pt x="34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0" y="1"/>
                    <a:pt x="25" y="0"/>
                    <a:pt x="20" y="0"/>
                  </a:cubicBezTo>
                  <a:cubicBezTo>
                    <a:pt x="16" y="0"/>
                    <a:pt x="12" y="1"/>
                    <a:pt x="9" y="3"/>
                  </a:cubicBezTo>
                  <a:cubicBezTo>
                    <a:pt x="5" y="4"/>
                    <a:pt x="3" y="7"/>
                    <a:pt x="1" y="10"/>
                  </a:cubicBezTo>
                  <a:cubicBezTo>
                    <a:pt x="0" y="12"/>
                    <a:pt x="0" y="14"/>
                    <a:pt x="0" y="17"/>
                  </a:cubicBezTo>
                  <a:cubicBezTo>
                    <a:pt x="0" y="25"/>
                    <a:pt x="7" y="35"/>
                    <a:pt x="18" y="40"/>
                  </a:cubicBezTo>
                  <a:cubicBezTo>
                    <a:pt x="23" y="42"/>
                    <a:pt x="28" y="43"/>
                    <a:pt x="32" y="43"/>
                  </a:cubicBezTo>
                  <a:cubicBezTo>
                    <a:pt x="37" y="43"/>
                    <a:pt x="41" y="42"/>
                    <a:pt x="44" y="41"/>
                  </a:cubicBezTo>
                  <a:cubicBezTo>
                    <a:pt x="47" y="39"/>
                    <a:pt x="50" y="37"/>
                    <a:pt x="51" y="33"/>
                  </a:cubicBezTo>
                  <a:cubicBezTo>
                    <a:pt x="52" y="31"/>
                    <a:pt x="52" y="29"/>
                    <a:pt x="52" y="27"/>
                  </a:cubicBezTo>
                  <a:cubicBezTo>
                    <a:pt x="52" y="18"/>
                    <a:pt x="45" y="9"/>
                    <a:pt x="35" y="4"/>
                  </a:cubicBezTo>
                  <a:lnTo>
                    <a:pt x="34" y="4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" name="Freeform 583">
              <a:extLst>
                <a:ext uri="{FF2B5EF4-FFF2-40B4-BE49-F238E27FC236}">
                  <a16:creationId xmlns:a16="http://schemas.microsoft.com/office/drawing/2014/main" id="{E41498BF-C976-54AC-1E50-25CE6F286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3801" y="560389"/>
              <a:ext cx="563563" cy="338138"/>
            </a:xfrm>
            <a:custGeom>
              <a:avLst/>
              <a:gdLst>
                <a:gd name="T0" fmla="*/ 29 w 50"/>
                <a:gd name="T1" fmla="*/ 6 h 30"/>
                <a:gd name="T2" fmla="*/ 29 w 50"/>
                <a:gd name="T3" fmla="*/ 6 h 30"/>
                <a:gd name="T4" fmla="*/ 44 w 50"/>
                <a:gd name="T5" fmla="*/ 15 h 30"/>
                <a:gd name="T6" fmla="*/ 48 w 50"/>
                <a:gd name="T7" fmla="*/ 20 h 30"/>
                <a:gd name="T8" fmla="*/ 49 w 50"/>
                <a:gd name="T9" fmla="*/ 24 h 30"/>
                <a:gd name="T10" fmla="*/ 49 w 50"/>
                <a:gd name="T11" fmla="*/ 26 h 30"/>
                <a:gd name="T12" fmla="*/ 46 w 50"/>
                <a:gd name="T13" fmla="*/ 28 h 30"/>
                <a:gd name="T14" fmla="*/ 41 w 50"/>
                <a:gd name="T15" fmla="*/ 29 h 30"/>
                <a:gd name="T16" fmla="*/ 21 w 50"/>
                <a:gd name="T17" fmla="*/ 23 h 30"/>
                <a:gd name="T18" fmla="*/ 7 w 50"/>
                <a:gd name="T19" fmla="*/ 14 h 30"/>
                <a:gd name="T20" fmla="*/ 3 w 50"/>
                <a:gd name="T21" fmla="*/ 9 h 30"/>
                <a:gd name="T22" fmla="*/ 1 w 50"/>
                <a:gd name="T23" fmla="*/ 5 h 30"/>
                <a:gd name="T24" fmla="*/ 1 w 50"/>
                <a:gd name="T25" fmla="*/ 4 h 30"/>
                <a:gd name="T26" fmla="*/ 4 w 50"/>
                <a:gd name="T27" fmla="*/ 2 h 30"/>
                <a:gd name="T28" fmla="*/ 9 w 50"/>
                <a:gd name="T29" fmla="*/ 1 h 30"/>
                <a:gd name="T30" fmla="*/ 29 w 50"/>
                <a:gd name="T31" fmla="*/ 6 h 30"/>
                <a:gd name="T32" fmla="*/ 29 w 50"/>
                <a:gd name="T33" fmla="*/ 6 h 30"/>
                <a:gd name="T34" fmla="*/ 30 w 50"/>
                <a:gd name="T35" fmla="*/ 5 h 30"/>
                <a:gd name="T36" fmla="*/ 9 w 50"/>
                <a:gd name="T37" fmla="*/ 0 h 30"/>
                <a:gd name="T38" fmla="*/ 4 w 50"/>
                <a:gd name="T39" fmla="*/ 1 h 30"/>
                <a:gd name="T40" fmla="*/ 0 w 50"/>
                <a:gd name="T41" fmla="*/ 3 h 30"/>
                <a:gd name="T42" fmla="*/ 0 w 50"/>
                <a:gd name="T43" fmla="*/ 5 h 30"/>
                <a:gd name="T44" fmla="*/ 2 w 50"/>
                <a:gd name="T45" fmla="*/ 10 h 30"/>
                <a:gd name="T46" fmla="*/ 21 w 50"/>
                <a:gd name="T47" fmla="*/ 24 h 30"/>
                <a:gd name="T48" fmla="*/ 41 w 50"/>
                <a:gd name="T49" fmla="*/ 30 h 30"/>
                <a:gd name="T50" fmla="*/ 47 w 50"/>
                <a:gd name="T51" fmla="*/ 29 h 30"/>
                <a:gd name="T52" fmla="*/ 50 w 50"/>
                <a:gd name="T53" fmla="*/ 26 h 30"/>
                <a:gd name="T54" fmla="*/ 50 w 50"/>
                <a:gd name="T55" fmla="*/ 24 h 30"/>
                <a:gd name="T56" fmla="*/ 49 w 50"/>
                <a:gd name="T57" fmla="*/ 20 h 30"/>
                <a:gd name="T58" fmla="*/ 30 w 50"/>
                <a:gd name="T59" fmla="*/ 5 h 30"/>
                <a:gd name="T60" fmla="*/ 29 w 50"/>
                <a:gd name="T61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30"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35" y="9"/>
                    <a:pt x="40" y="12"/>
                    <a:pt x="44" y="15"/>
                  </a:cubicBezTo>
                  <a:cubicBezTo>
                    <a:pt x="45" y="17"/>
                    <a:pt x="47" y="19"/>
                    <a:pt x="48" y="20"/>
                  </a:cubicBezTo>
                  <a:cubicBezTo>
                    <a:pt x="49" y="22"/>
                    <a:pt x="49" y="23"/>
                    <a:pt x="49" y="24"/>
                  </a:cubicBezTo>
                  <a:cubicBezTo>
                    <a:pt x="49" y="25"/>
                    <a:pt x="49" y="25"/>
                    <a:pt x="49" y="26"/>
                  </a:cubicBezTo>
                  <a:cubicBezTo>
                    <a:pt x="48" y="27"/>
                    <a:pt x="48" y="27"/>
                    <a:pt x="46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6" y="29"/>
                    <a:pt x="29" y="27"/>
                    <a:pt x="21" y="23"/>
                  </a:cubicBezTo>
                  <a:cubicBezTo>
                    <a:pt x="15" y="21"/>
                    <a:pt x="10" y="17"/>
                    <a:pt x="7" y="14"/>
                  </a:cubicBezTo>
                  <a:cubicBezTo>
                    <a:pt x="5" y="12"/>
                    <a:pt x="3" y="11"/>
                    <a:pt x="3" y="9"/>
                  </a:cubicBezTo>
                  <a:cubicBezTo>
                    <a:pt x="2" y="8"/>
                    <a:pt x="1" y="6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5" y="1"/>
                    <a:pt x="7" y="1"/>
                    <a:pt x="9" y="1"/>
                  </a:cubicBezTo>
                  <a:cubicBezTo>
                    <a:pt x="14" y="1"/>
                    <a:pt x="22" y="3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2" y="2"/>
                    <a:pt x="15" y="0"/>
                    <a:pt x="9" y="0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8"/>
                    <a:pt x="2" y="10"/>
                  </a:cubicBezTo>
                  <a:cubicBezTo>
                    <a:pt x="5" y="15"/>
                    <a:pt x="12" y="20"/>
                    <a:pt x="21" y="24"/>
                  </a:cubicBezTo>
                  <a:cubicBezTo>
                    <a:pt x="28" y="28"/>
                    <a:pt x="36" y="30"/>
                    <a:pt x="41" y="30"/>
                  </a:cubicBezTo>
                  <a:cubicBezTo>
                    <a:pt x="43" y="30"/>
                    <a:pt x="45" y="30"/>
                    <a:pt x="47" y="29"/>
                  </a:cubicBezTo>
                  <a:cubicBezTo>
                    <a:pt x="48" y="28"/>
                    <a:pt x="49" y="27"/>
                    <a:pt x="50" y="26"/>
                  </a:cubicBezTo>
                  <a:cubicBezTo>
                    <a:pt x="50" y="26"/>
                    <a:pt x="50" y="25"/>
                    <a:pt x="50" y="24"/>
                  </a:cubicBezTo>
                  <a:cubicBezTo>
                    <a:pt x="50" y="23"/>
                    <a:pt x="50" y="21"/>
                    <a:pt x="49" y="20"/>
                  </a:cubicBezTo>
                  <a:cubicBezTo>
                    <a:pt x="46" y="15"/>
                    <a:pt x="39" y="9"/>
                    <a:pt x="30" y="5"/>
                  </a:cubicBezTo>
                  <a:lnTo>
                    <a:pt x="29" y="6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" name="Freeform 584">
              <a:extLst>
                <a:ext uri="{FF2B5EF4-FFF2-40B4-BE49-F238E27FC236}">
                  <a16:creationId xmlns:a16="http://schemas.microsoft.com/office/drawing/2014/main" id="{AE5733CC-D2AA-03C8-CDFE-9A4C8093D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9838" y="334964"/>
              <a:ext cx="654050" cy="800100"/>
            </a:xfrm>
            <a:custGeom>
              <a:avLst/>
              <a:gdLst>
                <a:gd name="T0" fmla="*/ 21 w 58"/>
                <a:gd name="T1" fmla="*/ 71 h 71"/>
                <a:gd name="T2" fmla="*/ 6 w 58"/>
                <a:gd name="T3" fmla="*/ 67 h 71"/>
                <a:gd name="T4" fmla="*/ 0 w 58"/>
                <a:gd name="T5" fmla="*/ 64 h 71"/>
                <a:gd name="T6" fmla="*/ 2 w 58"/>
                <a:gd name="T7" fmla="*/ 61 h 71"/>
                <a:gd name="T8" fmla="*/ 7 w 58"/>
                <a:gd name="T9" fmla="*/ 65 h 71"/>
                <a:gd name="T10" fmla="*/ 21 w 58"/>
                <a:gd name="T11" fmla="*/ 68 h 71"/>
                <a:gd name="T12" fmla="*/ 32 w 58"/>
                <a:gd name="T13" fmla="*/ 66 h 71"/>
                <a:gd name="T14" fmla="*/ 51 w 58"/>
                <a:gd name="T15" fmla="*/ 49 h 71"/>
                <a:gd name="T16" fmla="*/ 52 w 58"/>
                <a:gd name="T17" fmla="*/ 23 h 71"/>
                <a:gd name="T18" fmla="*/ 35 w 58"/>
                <a:gd name="T19" fmla="*/ 5 h 71"/>
                <a:gd name="T20" fmla="*/ 30 w 58"/>
                <a:gd name="T21" fmla="*/ 3 h 71"/>
                <a:gd name="T22" fmla="*/ 31 w 58"/>
                <a:gd name="T23" fmla="*/ 0 h 71"/>
                <a:gd name="T24" fmla="*/ 36 w 58"/>
                <a:gd name="T25" fmla="*/ 2 h 71"/>
                <a:gd name="T26" fmla="*/ 55 w 58"/>
                <a:gd name="T27" fmla="*/ 22 h 71"/>
                <a:gd name="T28" fmla="*/ 54 w 58"/>
                <a:gd name="T29" fmla="*/ 50 h 71"/>
                <a:gd name="T30" fmla="*/ 33 w 58"/>
                <a:gd name="T31" fmla="*/ 68 h 71"/>
                <a:gd name="T32" fmla="*/ 21 w 58"/>
                <a:gd name="T3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71">
                  <a:moveTo>
                    <a:pt x="21" y="71"/>
                  </a:moveTo>
                  <a:cubicBezTo>
                    <a:pt x="16" y="71"/>
                    <a:pt x="11" y="69"/>
                    <a:pt x="6" y="67"/>
                  </a:cubicBezTo>
                  <a:cubicBezTo>
                    <a:pt x="4" y="66"/>
                    <a:pt x="2" y="65"/>
                    <a:pt x="0" y="64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3" y="63"/>
                    <a:pt x="5" y="64"/>
                    <a:pt x="7" y="65"/>
                  </a:cubicBezTo>
                  <a:cubicBezTo>
                    <a:pt x="12" y="67"/>
                    <a:pt x="16" y="68"/>
                    <a:pt x="21" y="68"/>
                  </a:cubicBezTo>
                  <a:cubicBezTo>
                    <a:pt x="25" y="68"/>
                    <a:pt x="29" y="67"/>
                    <a:pt x="32" y="66"/>
                  </a:cubicBezTo>
                  <a:cubicBezTo>
                    <a:pt x="41" y="63"/>
                    <a:pt x="47" y="57"/>
                    <a:pt x="51" y="49"/>
                  </a:cubicBezTo>
                  <a:cubicBezTo>
                    <a:pt x="55" y="41"/>
                    <a:pt x="55" y="32"/>
                    <a:pt x="52" y="23"/>
                  </a:cubicBezTo>
                  <a:cubicBezTo>
                    <a:pt x="49" y="15"/>
                    <a:pt x="43" y="9"/>
                    <a:pt x="35" y="5"/>
                  </a:cubicBezTo>
                  <a:cubicBezTo>
                    <a:pt x="33" y="4"/>
                    <a:pt x="32" y="4"/>
                    <a:pt x="30" y="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1"/>
                    <a:pt x="34" y="1"/>
                    <a:pt x="36" y="2"/>
                  </a:cubicBezTo>
                  <a:cubicBezTo>
                    <a:pt x="45" y="6"/>
                    <a:pt x="51" y="13"/>
                    <a:pt x="55" y="22"/>
                  </a:cubicBezTo>
                  <a:cubicBezTo>
                    <a:pt x="58" y="31"/>
                    <a:pt x="58" y="41"/>
                    <a:pt x="54" y="50"/>
                  </a:cubicBezTo>
                  <a:cubicBezTo>
                    <a:pt x="50" y="58"/>
                    <a:pt x="42" y="65"/>
                    <a:pt x="33" y="68"/>
                  </a:cubicBezTo>
                  <a:cubicBezTo>
                    <a:pt x="29" y="70"/>
                    <a:pt x="25" y="71"/>
                    <a:pt x="21" y="71"/>
                  </a:cubicBezTo>
                  <a:close/>
                </a:path>
              </a:pathLst>
            </a:custGeom>
            <a:solidFill>
              <a:srgbClr val="754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" name="Freeform 585">
              <a:extLst>
                <a:ext uri="{FF2B5EF4-FFF2-40B4-BE49-F238E27FC236}">
                  <a16:creationId xmlns:a16="http://schemas.microsoft.com/office/drawing/2014/main" id="{C80FBC1E-C88D-87FE-47A0-9BF7B10C25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2426" y="1349376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1 w 1"/>
                <a:gd name="T27" fmla="*/ 1 h 1"/>
                <a:gd name="T28" fmla="*/ 1 w 1"/>
                <a:gd name="T29" fmla="*/ 1 h 1"/>
                <a:gd name="T30" fmla="*/ 1 w 1"/>
                <a:gd name="T31" fmla="*/ 1 h 1"/>
                <a:gd name="T32" fmla="*/ 1 w 1"/>
                <a:gd name="T33" fmla="*/ 1 h 1"/>
                <a:gd name="T34" fmla="*/ 1 w 1"/>
                <a:gd name="T35" fmla="*/ 1 h 1"/>
                <a:gd name="T36" fmla="*/ 1 w 1"/>
                <a:gd name="T37" fmla="*/ 1 h 1"/>
                <a:gd name="T38" fmla="*/ 1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1 h 1"/>
                <a:gd name="T46" fmla="*/ 1 w 1"/>
                <a:gd name="T47" fmla="*/ 1 h 1"/>
                <a:gd name="T48" fmla="*/ 1 w 1"/>
                <a:gd name="T49" fmla="*/ 1 h 1"/>
                <a:gd name="T50" fmla="*/ 1 w 1"/>
                <a:gd name="T51" fmla="*/ 1 h 1"/>
                <a:gd name="T52" fmla="*/ 1 w 1"/>
                <a:gd name="T53" fmla="*/ 1 h 1"/>
                <a:gd name="T54" fmla="*/ 1 w 1"/>
                <a:gd name="T55" fmla="*/ 1 h 1"/>
                <a:gd name="T56" fmla="*/ 1 w 1"/>
                <a:gd name="T57" fmla="*/ 1 h 1"/>
                <a:gd name="T58" fmla="*/ 1 w 1"/>
                <a:gd name="T59" fmla="*/ 1 h 1"/>
                <a:gd name="T60" fmla="*/ 1 w 1"/>
                <a:gd name="T61" fmla="*/ 1 h 1"/>
                <a:gd name="T62" fmla="*/ 1 w 1"/>
                <a:gd name="T63" fmla="*/ 1 h 1"/>
                <a:gd name="T64" fmla="*/ 1 w 1"/>
                <a:gd name="T65" fmla="*/ 1 h 1"/>
                <a:gd name="T66" fmla="*/ 1 w 1"/>
                <a:gd name="T67" fmla="*/ 1 h 1"/>
                <a:gd name="T68" fmla="*/ 1 w 1"/>
                <a:gd name="T69" fmla="*/ 1 h 1"/>
                <a:gd name="T70" fmla="*/ 1 w 1"/>
                <a:gd name="T71" fmla="*/ 1 h 1"/>
                <a:gd name="T72" fmla="*/ 0 w 1"/>
                <a:gd name="T73" fmla="*/ 0 h 1"/>
                <a:gd name="T74" fmla="*/ 1 w 1"/>
                <a:gd name="T75" fmla="*/ 1 h 1"/>
                <a:gd name="T76" fmla="*/ 0 w 1"/>
                <a:gd name="T77" fmla="*/ 0 h 1"/>
                <a:gd name="T78" fmla="*/ 0 w 1"/>
                <a:gd name="T79" fmla="*/ 0 h 1"/>
                <a:gd name="T80" fmla="*/ 0 w 1"/>
                <a:gd name="T81" fmla="*/ 0 h 1"/>
                <a:gd name="T82" fmla="*/ 0 w 1"/>
                <a:gd name="T83" fmla="*/ 0 h 1"/>
                <a:gd name="T84" fmla="*/ 0 w 1"/>
                <a:gd name="T85" fmla="*/ 0 h 1"/>
                <a:gd name="T86" fmla="*/ 0 w 1"/>
                <a:gd name="T87" fmla="*/ 0 h 1"/>
                <a:gd name="T88" fmla="*/ 0 w 1"/>
                <a:gd name="T89" fmla="*/ 0 h 1"/>
                <a:gd name="T90" fmla="*/ 0 w 1"/>
                <a:gd name="T91" fmla="*/ 0 h 1"/>
                <a:gd name="T92" fmla="*/ 0 w 1"/>
                <a:gd name="T93" fmla="*/ 0 h 1"/>
                <a:gd name="T94" fmla="*/ 0 w 1"/>
                <a:gd name="T9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09C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8" name="Freeform 586">
              <a:extLst>
                <a:ext uri="{FF2B5EF4-FFF2-40B4-BE49-F238E27FC236}">
                  <a16:creationId xmlns:a16="http://schemas.microsoft.com/office/drawing/2014/main" id="{0506DF21-CF5E-5C04-CA53-44236B727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7613" y="1338264"/>
              <a:ext cx="415925" cy="55563"/>
            </a:xfrm>
            <a:custGeom>
              <a:avLst/>
              <a:gdLst>
                <a:gd name="T0" fmla="*/ 30 w 37"/>
                <a:gd name="T1" fmla="*/ 0 h 5"/>
                <a:gd name="T2" fmla="*/ 15 w 37"/>
                <a:gd name="T3" fmla="*/ 3 h 5"/>
                <a:gd name="T4" fmla="*/ 0 w 37"/>
                <a:gd name="T5" fmla="*/ 2 h 5"/>
                <a:gd name="T6" fmla="*/ 0 w 37"/>
                <a:gd name="T7" fmla="*/ 2 h 5"/>
                <a:gd name="T8" fmla="*/ 0 w 37"/>
                <a:gd name="T9" fmla="*/ 2 h 5"/>
                <a:gd name="T10" fmla="*/ 18 w 37"/>
                <a:gd name="T11" fmla="*/ 5 h 5"/>
                <a:gd name="T12" fmla="*/ 37 w 37"/>
                <a:gd name="T13" fmla="*/ 2 h 5"/>
                <a:gd name="T14" fmla="*/ 37 w 37"/>
                <a:gd name="T15" fmla="*/ 2 h 5"/>
                <a:gd name="T16" fmla="*/ 37 w 37"/>
                <a:gd name="T17" fmla="*/ 2 h 5"/>
                <a:gd name="T18" fmla="*/ 37 w 37"/>
                <a:gd name="T19" fmla="*/ 2 h 5"/>
                <a:gd name="T20" fmla="*/ 37 w 37"/>
                <a:gd name="T21" fmla="*/ 2 h 5"/>
                <a:gd name="T22" fmla="*/ 37 w 37"/>
                <a:gd name="T23" fmla="*/ 2 h 5"/>
                <a:gd name="T24" fmla="*/ 37 w 37"/>
                <a:gd name="T25" fmla="*/ 2 h 5"/>
                <a:gd name="T26" fmla="*/ 37 w 37"/>
                <a:gd name="T27" fmla="*/ 2 h 5"/>
                <a:gd name="T28" fmla="*/ 37 w 37"/>
                <a:gd name="T29" fmla="*/ 2 h 5"/>
                <a:gd name="T30" fmla="*/ 37 w 37"/>
                <a:gd name="T31" fmla="*/ 2 h 5"/>
                <a:gd name="T32" fmla="*/ 37 w 37"/>
                <a:gd name="T33" fmla="*/ 2 h 5"/>
                <a:gd name="T34" fmla="*/ 37 w 37"/>
                <a:gd name="T35" fmla="*/ 2 h 5"/>
                <a:gd name="T36" fmla="*/ 37 w 37"/>
                <a:gd name="T37" fmla="*/ 2 h 5"/>
                <a:gd name="T38" fmla="*/ 37 w 37"/>
                <a:gd name="T39" fmla="*/ 2 h 5"/>
                <a:gd name="T40" fmla="*/ 37 w 37"/>
                <a:gd name="T41" fmla="*/ 2 h 5"/>
                <a:gd name="T42" fmla="*/ 37 w 37"/>
                <a:gd name="T43" fmla="*/ 2 h 5"/>
                <a:gd name="T44" fmla="*/ 37 w 37"/>
                <a:gd name="T45" fmla="*/ 2 h 5"/>
                <a:gd name="T46" fmla="*/ 37 w 37"/>
                <a:gd name="T47" fmla="*/ 2 h 5"/>
                <a:gd name="T48" fmla="*/ 37 w 37"/>
                <a:gd name="T49" fmla="*/ 2 h 5"/>
                <a:gd name="T50" fmla="*/ 37 w 37"/>
                <a:gd name="T51" fmla="*/ 2 h 5"/>
                <a:gd name="T52" fmla="*/ 37 w 37"/>
                <a:gd name="T53" fmla="*/ 2 h 5"/>
                <a:gd name="T54" fmla="*/ 37 w 37"/>
                <a:gd name="T55" fmla="*/ 2 h 5"/>
                <a:gd name="T56" fmla="*/ 37 w 37"/>
                <a:gd name="T57" fmla="*/ 2 h 5"/>
                <a:gd name="T58" fmla="*/ 37 w 37"/>
                <a:gd name="T59" fmla="*/ 2 h 5"/>
                <a:gd name="T60" fmla="*/ 37 w 37"/>
                <a:gd name="T61" fmla="*/ 2 h 5"/>
                <a:gd name="T62" fmla="*/ 37 w 37"/>
                <a:gd name="T63" fmla="*/ 2 h 5"/>
                <a:gd name="T64" fmla="*/ 37 w 37"/>
                <a:gd name="T65" fmla="*/ 2 h 5"/>
                <a:gd name="T66" fmla="*/ 36 w 37"/>
                <a:gd name="T67" fmla="*/ 1 h 5"/>
                <a:gd name="T68" fmla="*/ 36 w 37"/>
                <a:gd name="T69" fmla="*/ 1 h 5"/>
                <a:gd name="T70" fmla="*/ 36 w 37"/>
                <a:gd name="T71" fmla="*/ 1 h 5"/>
                <a:gd name="T72" fmla="*/ 36 w 37"/>
                <a:gd name="T73" fmla="*/ 1 h 5"/>
                <a:gd name="T74" fmla="*/ 36 w 37"/>
                <a:gd name="T75" fmla="*/ 1 h 5"/>
                <a:gd name="T76" fmla="*/ 36 w 37"/>
                <a:gd name="T77" fmla="*/ 1 h 5"/>
                <a:gd name="T78" fmla="*/ 36 w 37"/>
                <a:gd name="T79" fmla="*/ 1 h 5"/>
                <a:gd name="T80" fmla="*/ 30 w 37"/>
                <a:gd name="T8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5">
                  <a:moveTo>
                    <a:pt x="30" y="0"/>
                  </a:moveTo>
                  <a:cubicBezTo>
                    <a:pt x="26" y="2"/>
                    <a:pt x="20" y="3"/>
                    <a:pt x="15" y="3"/>
                  </a:cubicBezTo>
                  <a:cubicBezTo>
                    <a:pt x="8" y="3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8" y="5"/>
                    <a:pt x="18" y="5"/>
                  </a:cubicBezTo>
                  <a:cubicBezTo>
                    <a:pt x="29" y="5"/>
                    <a:pt x="37" y="4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3" y="0"/>
                    <a:pt x="30" y="0"/>
                  </a:cubicBezTo>
                </a:path>
              </a:pathLst>
            </a:custGeom>
            <a:solidFill>
              <a:srgbClr val="8C57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9" name="Freeform 587">
              <a:extLst>
                <a:ext uri="{FF2B5EF4-FFF2-40B4-BE49-F238E27FC236}">
                  <a16:creationId xmlns:a16="http://schemas.microsoft.com/office/drawing/2014/main" id="{17A1ECD7-9264-E9FE-9791-F9856412E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9838" y="763589"/>
              <a:ext cx="642938" cy="371475"/>
            </a:xfrm>
            <a:custGeom>
              <a:avLst/>
              <a:gdLst>
                <a:gd name="T0" fmla="*/ 21 w 57"/>
                <a:gd name="T1" fmla="*/ 31 h 33"/>
                <a:gd name="T2" fmla="*/ 1 w 57"/>
                <a:gd name="T3" fmla="*/ 25 h 33"/>
                <a:gd name="T4" fmla="*/ 0 w 57"/>
                <a:gd name="T5" fmla="*/ 26 h 33"/>
                <a:gd name="T6" fmla="*/ 6 w 57"/>
                <a:gd name="T7" fmla="*/ 29 h 33"/>
                <a:gd name="T8" fmla="*/ 21 w 57"/>
                <a:gd name="T9" fmla="*/ 33 h 33"/>
                <a:gd name="T10" fmla="*/ 33 w 57"/>
                <a:gd name="T11" fmla="*/ 30 h 33"/>
                <a:gd name="T12" fmla="*/ 54 w 57"/>
                <a:gd name="T13" fmla="*/ 12 h 33"/>
                <a:gd name="T14" fmla="*/ 57 w 57"/>
                <a:gd name="T15" fmla="*/ 0 h 33"/>
                <a:gd name="T16" fmla="*/ 21 w 57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33">
                  <a:moveTo>
                    <a:pt x="21" y="31"/>
                  </a:moveTo>
                  <a:cubicBezTo>
                    <a:pt x="13" y="31"/>
                    <a:pt x="4" y="27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7"/>
                    <a:pt x="4" y="28"/>
                    <a:pt x="6" y="29"/>
                  </a:cubicBezTo>
                  <a:cubicBezTo>
                    <a:pt x="11" y="31"/>
                    <a:pt x="16" y="33"/>
                    <a:pt x="21" y="33"/>
                  </a:cubicBezTo>
                  <a:cubicBezTo>
                    <a:pt x="25" y="33"/>
                    <a:pt x="29" y="32"/>
                    <a:pt x="33" y="30"/>
                  </a:cubicBezTo>
                  <a:cubicBezTo>
                    <a:pt x="42" y="27"/>
                    <a:pt x="50" y="20"/>
                    <a:pt x="54" y="12"/>
                  </a:cubicBezTo>
                  <a:cubicBezTo>
                    <a:pt x="55" y="8"/>
                    <a:pt x="56" y="4"/>
                    <a:pt x="57" y="0"/>
                  </a:cubicBezTo>
                  <a:cubicBezTo>
                    <a:pt x="48" y="33"/>
                    <a:pt x="21" y="31"/>
                    <a:pt x="21" y="31"/>
                  </a:cubicBezTo>
                  <a:close/>
                </a:path>
              </a:pathLst>
            </a:custGeom>
            <a:solidFill>
              <a:srgbClr val="5D3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0" name="Freeform 588">
              <a:extLst>
                <a:ext uri="{FF2B5EF4-FFF2-40B4-BE49-F238E27FC236}">
                  <a16:creationId xmlns:a16="http://schemas.microsoft.com/office/drawing/2014/main" id="{A827C1EA-08ED-CCC4-47D4-F9F9CAD55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213" y="527051"/>
              <a:ext cx="574675" cy="596900"/>
            </a:xfrm>
            <a:custGeom>
              <a:avLst/>
              <a:gdLst>
                <a:gd name="T0" fmla="*/ 362 w 362"/>
                <a:gd name="T1" fmla="*/ 312 h 376"/>
                <a:gd name="T2" fmla="*/ 64 w 362"/>
                <a:gd name="T3" fmla="*/ 376 h 376"/>
                <a:gd name="T4" fmla="*/ 0 w 362"/>
                <a:gd name="T5" fmla="*/ 64 h 376"/>
                <a:gd name="T6" fmla="*/ 298 w 362"/>
                <a:gd name="T7" fmla="*/ 0 h 376"/>
                <a:gd name="T8" fmla="*/ 362 w 362"/>
                <a:gd name="T9" fmla="*/ 31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76">
                  <a:moveTo>
                    <a:pt x="362" y="312"/>
                  </a:moveTo>
                  <a:lnTo>
                    <a:pt x="64" y="376"/>
                  </a:lnTo>
                  <a:lnTo>
                    <a:pt x="0" y="64"/>
                  </a:lnTo>
                  <a:lnTo>
                    <a:pt x="298" y="0"/>
                  </a:lnTo>
                  <a:lnTo>
                    <a:pt x="362" y="312"/>
                  </a:lnTo>
                  <a:close/>
                </a:path>
              </a:pathLst>
            </a:custGeom>
            <a:solidFill>
              <a:srgbClr val="7F1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" name="Freeform 589">
              <a:extLst>
                <a:ext uri="{FF2B5EF4-FFF2-40B4-BE49-F238E27FC236}">
                  <a16:creationId xmlns:a16="http://schemas.microsoft.com/office/drawing/2014/main" id="{463AFCFE-6F70-F424-3196-87919ADE6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213" y="527051"/>
              <a:ext cx="574675" cy="596900"/>
            </a:xfrm>
            <a:custGeom>
              <a:avLst/>
              <a:gdLst>
                <a:gd name="T0" fmla="*/ 362 w 362"/>
                <a:gd name="T1" fmla="*/ 312 h 376"/>
                <a:gd name="T2" fmla="*/ 64 w 362"/>
                <a:gd name="T3" fmla="*/ 376 h 376"/>
                <a:gd name="T4" fmla="*/ 0 w 362"/>
                <a:gd name="T5" fmla="*/ 64 h 376"/>
                <a:gd name="T6" fmla="*/ 298 w 362"/>
                <a:gd name="T7" fmla="*/ 0 h 376"/>
                <a:gd name="T8" fmla="*/ 362 w 362"/>
                <a:gd name="T9" fmla="*/ 31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76">
                  <a:moveTo>
                    <a:pt x="362" y="312"/>
                  </a:moveTo>
                  <a:lnTo>
                    <a:pt x="64" y="376"/>
                  </a:lnTo>
                  <a:lnTo>
                    <a:pt x="0" y="64"/>
                  </a:lnTo>
                  <a:lnTo>
                    <a:pt x="298" y="0"/>
                  </a:lnTo>
                  <a:lnTo>
                    <a:pt x="362" y="3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2" name="Freeform 590">
              <a:extLst>
                <a:ext uri="{FF2B5EF4-FFF2-40B4-BE49-F238E27FC236}">
                  <a16:creationId xmlns:a16="http://schemas.microsoft.com/office/drawing/2014/main" id="{2C26CAE3-FFC7-688E-B178-8BACE1764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6" y="538164"/>
              <a:ext cx="530225" cy="563563"/>
            </a:xfrm>
            <a:custGeom>
              <a:avLst/>
              <a:gdLst>
                <a:gd name="T0" fmla="*/ 334 w 334"/>
                <a:gd name="T1" fmla="*/ 298 h 355"/>
                <a:gd name="T2" fmla="*/ 64 w 334"/>
                <a:gd name="T3" fmla="*/ 355 h 355"/>
                <a:gd name="T4" fmla="*/ 0 w 334"/>
                <a:gd name="T5" fmla="*/ 57 h 355"/>
                <a:gd name="T6" fmla="*/ 270 w 334"/>
                <a:gd name="T7" fmla="*/ 0 h 355"/>
                <a:gd name="T8" fmla="*/ 334 w 334"/>
                <a:gd name="T9" fmla="*/ 29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355">
                  <a:moveTo>
                    <a:pt x="334" y="298"/>
                  </a:moveTo>
                  <a:lnTo>
                    <a:pt x="64" y="355"/>
                  </a:lnTo>
                  <a:lnTo>
                    <a:pt x="0" y="57"/>
                  </a:lnTo>
                  <a:lnTo>
                    <a:pt x="270" y="0"/>
                  </a:lnTo>
                  <a:lnTo>
                    <a:pt x="334" y="298"/>
                  </a:lnTo>
                  <a:close/>
                </a:path>
              </a:pathLst>
            </a:custGeom>
            <a:solidFill>
              <a:srgbClr val="5C0A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" name="Freeform 591">
              <a:extLst>
                <a:ext uri="{FF2B5EF4-FFF2-40B4-BE49-F238E27FC236}">
                  <a16:creationId xmlns:a16="http://schemas.microsoft.com/office/drawing/2014/main" id="{51157D6F-3000-DA4D-E873-777AA5CA2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6" y="538164"/>
              <a:ext cx="530225" cy="563563"/>
            </a:xfrm>
            <a:custGeom>
              <a:avLst/>
              <a:gdLst>
                <a:gd name="T0" fmla="*/ 334 w 334"/>
                <a:gd name="T1" fmla="*/ 298 h 355"/>
                <a:gd name="T2" fmla="*/ 64 w 334"/>
                <a:gd name="T3" fmla="*/ 355 h 355"/>
                <a:gd name="T4" fmla="*/ 0 w 334"/>
                <a:gd name="T5" fmla="*/ 57 h 355"/>
                <a:gd name="T6" fmla="*/ 270 w 334"/>
                <a:gd name="T7" fmla="*/ 0 h 355"/>
                <a:gd name="T8" fmla="*/ 334 w 334"/>
                <a:gd name="T9" fmla="*/ 29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355">
                  <a:moveTo>
                    <a:pt x="334" y="298"/>
                  </a:moveTo>
                  <a:lnTo>
                    <a:pt x="64" y="355"/>
                  </a:lnTo>
                  <a:lnTo>
                    <a:pt x="0" y="57"/>
                  </a:lnTo>
                  <a:lnTo>
                    <a:pt x="270" y="0"/>
                  </a:lnTo>
                  <a:lnTo>
                    <a:pt x="334" y="29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" name="Freeform 592">
              <a:extLst>
                <a:ext uri="{FF2B5EF4-FFF2-40B4-BE49-F238E27FC236}">
                  <a16:creationId xmlns:a16="http://schemas.microsoft.com/office/drawing/2014/main" id="{49D4435F-00FD-BA13-96C4-6619DC5B8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288" y="425451"/>
              <a:ext cx="574675" cy="596900"/>
            </a:xfrm>
            <a:custGeom>
              <a:avLst/>
              <a:gdLst>
                <a:gd name="T0" fmla="*/ 64 w 362"/>
                <a:gd name="T1" fmla="*/ 376 h 376"/>
                <a:gd name="T2" fmla="*/ 362 w 362"/>
                <a:gd name="T3" fmla="*/ 312 h 376"/>
                <a:gd name="T4" fmla="*/ 298 w 362"/>
                <a:gd name="T5" fmla="*/ 0 h 376"/>
                <a:gd name="T6" fmla="*/ 0 w 362"/>
                <a:gd name="T7" fmla="*/ 64 h 376"/>
                <a:gd name="T8" fmla="*/ 64 w 362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76">
                  <a:moveTo>
                    <a:pt x="64" y="376"/>
                  </a:moveTo>
                  <a:lnTo>
                    <a:pt x="362" y="312"/>
                  </a:lnTo>
                  <a:lnTo>
                    <a:pt x="298" y="0"/>
                  </a:lnTo>
                  <a:lnTo>
                    <a:pt x="0" y="64"/>
                  </a:lnTo>
                  <a:lnTo>
                    <a:pt x="64" y="376"/>
                  </a:lnTo>
                  <a:close/>
                </a:path>
              </a:pathLst>
            </a:custGeom>
            <a:solidFill>
              <a:srgbClr val="7F1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5" name="Freeform 593">
              <a:extLst>
                <a:ext uri="{FF2B5EF4-FFF2-40B4-BE49-F238E27FC236}">
                  <a16:creationId xmlns:a16="http://schemas.microsoft.com/office/drawing/2014/main" id="{1EEB179E-7B62-EB6E-4DBA-CB5B6E22E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288" y="425451"/>
              <a:ext cx="574675" cy="596900"/>
            </a:xfrm>
            <a:custGeom>
              <a:avLst/>
              <a:gdLst>
                <a:gd name="T0" fmla="*/ 64 w 362"/>
                <a:gd name="T1" fmla="*/ 376 h 376"/>
                <a:gd name="T2" fmla="*/ 362 w 362"/>
                <a:gd name="T3" fmla="*/ 312 h 376"/>
                <a:gd name="T4" fmla="*/ 298 w 362"/>
                <a:gd name="T5" fmla="*/ 0 h 376"/>
                <a:gd name="T6" fmla="*/ 0 w 362"/>
                <a:gd name="T7" fmla="*/ 64 h 376"/>
                <a:gd name="T8" fmla="*/ 64 w 362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76">
                  <a:moveTo>
                    <a:pt x="64" y="376"/>
                  </a:moveTo>
                  <a:lnTo>
                    <a:pt x="362" y="312"/>
                  </a:lnTo>
                  <a:lnTo>
                    <a:pt x="298" y="0"/>
                  </a:lnTo>
                  <a:lnTo>
                    <a:pt x="0" y="64"/>
                  </a:lnTo>
                  <a:lnTo>
                    <a:pt x="64" y="3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6" name="Freeform 594">
              <a:extLst>
                <a:ext uri="{FF2B5EF4-FFF2-40B4-BE49-F238E27FC236}">
                  <a16:creationId xmlns:a16="http://schemas.microsoft.com/office/drawing/2014/main" id="{17D6AA8F-6862-63ED-3831-ADD802741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213" y="436564"/>
              <a:ext cx="528638" cy="563563"/>
            </a:xfrm>
            <a:custGeom>
              <a:avLst/>
              <a:gdLst>
                <a:gd name="T0" fmla="*/ 63 w 333"/>
                <a:gd name="T1" fmla="*/ 355 h 355"/>
                <a:gd name="T2" fmla="*/ 333 w 333"/>
                <a:gd name="T3" fmla="*/ 298 h 355"/>
                <a:gd name="T4" fmla="*/ 269 w 333"/>
                <a:gd name="T5" fmla="*/ 0 h 355"/>
                <a:gd name="T6" fmla="*/ 0 w 333"/>
                <a:gd name="T7" fmla="*/ 57 h 355"/>
                <a:gd name="T8" fmla="*/ 63 w 333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355">
                  <a:moveTo>
                    <a:pt x="63" y="355"/>
                  </a:moveTo>
                  <a:lnTo>
                    <a:pt x="333" y="298"/>
                  </a:lnTo>
                  <a:lnTo>
                    <a:pt x="269" y="0"/>
                  </a:lnTo>
                  <a:lnTo>
                    <a:pt x="0" y="57"/>
                  </a:lnTo>
                  <a:lnTo>
                    <a:pt x="63" y="355"/>
                  </a:lnTo>
                  <a:close/>
                </a:path>
              </a:pathLst>
            </a:custGeom>
            <a:solidFill>
              <a:srgbClr val="5C0A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7" name="Freeform 595">
              <a:extLst>
                <a:ext uri="{FF2B5EF4-FFF2-40B4-BE49-F238E27FC236}">
                  <a16:creationId xmlns:a16="http://schemas.microsoft.com/office/drawing/2014/main" id="{BF6E6334-F9F0-B822-7117-6254A7493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213" y="436564"/>
              <a:ext cx="528638" cy="563563"/>
            </a:xfrm>
            <a:custGeom>
              <a:avLst/>
              <a:gdLst>
                <a:gd name="T0" fmla="*/ 63 w 333"/>
                <a:gd name="T1" fmla="*/ 355 h 355"/>
                <a:gd name="T2" fmla="*/ 333 w 333"/>
                <a:gd name="T3" fmla="*/ 298 h 355"/>
                <a:gd name="T4" fmla="*/ 269 w 333"/>
                <a:gd name="T5" fmla="*/ 0 h 355"/>
                <a:gd name="T6" fmla="*/ 0 w 333"/>
                <a:gd name="T7" fmla="*/ 57 h 355"/>
                <a:gd name="T8" fmla="*/ 63 w 333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355">
                  <a:moveTo>
                    <a:pt x="63" y="355"/>
                  </a:moveTo>
                  <a:lnTo>
                    <a:pt x="333" y="298"/>
                  </a:lnTo>
                  <a:lnTo>
                    <a:pt x="269" y="0"/>
                  </a:lnTo>
                  <a:lnTo>
                    <a:pt x="0" y="57"/>
                  </a:lnTo>
                  <a:lnTo>
                    <a:pt x="63" y="3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" name="Freeform 596">
              <a:extLst>
                <a:ext uri="{FF2B5EF4-FFF2-40B4-BE49-F238E27FC236}">
                  <a16:creationId xmlns:a16="http://schemas.microsoft.com/office/drawing/2014/main" id="{D4531597-A803-A573-514C-3656B3DD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513" y="942976"/>
              <a:ext cx="147638" cy="79375"/>
            </a:xfrm>
            <a:custGeom>
              <a:avLst/>
              <a:gdLst>
                <a:gd name="T0" fmla="*/ 13 w 13"/>
                <a:gd name="T1" fmla="*/ 2 h 7"/>
                <a:gd name="T2" fmla="*/ 7 w 13"/>
                <a:gd name="T3" fmla="*/ 6 h 7"/>
                <a:gd name="T4" fmla="*/ 0 w 13"/>
                <a:gd name="T5" fmla="*/ 5 h 7"/>
                <a:gd name="T6" fmla="*/ 6 w 13"/>
                <a:gd name="T7" fmla="*/ 1 h 7"/>
                <a:gd name="T8" fmla="*/ 13 w 1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13" y="2"/>
                  </a:moveTo>
                  <a:cubicBezTo>
                    <a:pt x="13" y="3"/>
                    <a:pt x="11" y="5"/>
                    <a:pt x="7" y="6"/>
                  </a:cubicBezTo>
                  <a:cubicBezTo>
                    <a:pt x="4" y="7"/>
                    <a:pt x="0" y="6"/>
                    <a:pt x="0" y="5"/>
                  </a:cubicBezTo>
                  <a:cubicBezTo>
                    <a:pt x="0" y="4"/>
                    <a:pt x="3" y="2"/>
                    <a:pt x="6" y="1"/>
                  </a:cubicBezTo>
                  <a:cubicBezTo>
                    <a:pt x="10" y="0"/>
                    <a:pt x="13" y="1"/>
                    <a:pt x="13" y="2"/>
                  </a:cubicBezTo>
                  <a:close/>
                </a:path>
              </a:pathLst>
            </a:custGeom>
            <a:solidFill>
              <a:srgbClr val="3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9" name="Freeform 597">
              <a:extLst>
                <a:ext uri="{FF2B5EF4-FFF2-40B4-BE49-F238E27FC236}">
                  <a16:creationId xmlns:a16="http://schemas.microsoft.com/office/drawing/2014/main" id="{627EFFB4-273D-4802-B4E5-14A1129EE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6" y="560389"/>
              <a:ext cx="563563" cy="541338"/>
            </a:xfrm>
            <a:custGeom>
              <a:avLst/>
              <a:gdLst>
                <a:gd name="T0" fmla="*/ 1 w 50"/>
                <a:gd name="T1" fmla="*/ 0 h 48"/>
                <a:gd name="T2" fmla="*/ 0 w 50"/>
                <a:gd name="T3" fmla="*/ 5 h 48"/>
                <a:gd name="T4" fmla="*/ 10 w 50"/>
                <a:gd name="T5" fmla="*/ 48 h 48"/>
                <a:gd name="T6" fmla="*/ 50 w 50"/>
                <a:gd name="T7" fmla="*/ 37 h 48"/>
                <a:gd name="T8" fmla="*/ 47 w 50"/>
                <a:gd name="T9" fmla="*/ 24 h 48"/>
                <a:gd name="T10" fmla="*/ 1 w 50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8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39" y="40"/>
                    <a:pt x="50" y="37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5A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" name="Freeform 598">
              <a:extLst>
                <a:ext uri="{FF2B5EF4-FFF2-40B4-BE49-F238E27FC236}">
                  <a16:creationId xmlns:a16="http://schemas.microsoft.com/office/drawing/2014/main" id="{7E59A8AB-E04F-ACC0-A324-BC76717D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390526"/>
              <a:ext cx="541338" cy="665163"/>
            </a:xfrm>
            <a:custGeom>
              <a:avLst/>
              <a:gdLst>
                <a:gd name="T0" fmla="*/ 38 w 48"/>
                <a:gd name="T1" fmla="*/ 4 h 59"/>
                <a:gd name="T2" fmla="*/ 0 w 48"/>
                <a:gd name="T3" fmla="*/ 15 h 59"/>
                <a:gd name="T4" fmla="*/ 9 w 48"/>
                <a:gd name="T5" fmla="*/ 59 h 59"/>
                <a:gd name="T6" fmla="*/ 48 w 48"/>
                <a:gd name="T7" fmla="*/ 49 h 59"/>
                <a:gd name="T8" fmla="*/ 38 w 48"/>
                <a:gd name="T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9">
                  <a:moveTo>
                    <a:pt x="38" y="4"/>
                  </a:moveTo>
                  <a:cubicBezTo>
                    <a:pt x="38" y="4"/>
                    <a:pt x="29" y="0"/>
                    <a:pt x="0" y="1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9"/>
                    <a:pt x="32" y="50"/>
                    <a:pt x="48" y="49"/>
                  </a:cubicBezTo>
                  <a:cubicBezTo>
                    <a:pt x="38" y="4"/>
                    <a:pt x="38" y="4"/>
                    <a:pt x="38" y="4"/>
                  </a:cubicBezTo>
                </a:path>
              </a:pathLst>
            </a:custGeom>
            <a:solidFill>
              <a:srgbClr val="CEC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1" name="Freeform 599">
              <a:extLst>
                <a:ext uri="{FF2B5EF4-FFF2-40B4-BE49-F238E27FC236}">
                  <a16:creationId xmlns:a16="http://schemas.microsoft.com/office/drawing/2014/main" id="{9A418230-4A37-3ECD-E917-2334D1BDC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551" y="379414"/>
              <a:ext cx="495300" cy="598488"/>
            </a:xfrm>
            <a:custGeom>
              <a:avLst/>
              <a:gdLst>
                <a:gd name="T0" fmla="*/ 32 w 44"/>
                <a:gd name="T1" fmla="*/ 0 h 53"/>
                <a:gd name="T2" fmla="*/ 35 w 44"/>
                <a:gd name="T3" fmla="*/ 4 h 53"/>
                <a:gd name="T4" fmla="*/ 44 w 44"/>
                <a:gd name="T5" fmla="*/ 46 h 53"/>
                <a:gd name="T6" fmla="*/ 3 w 44"/>
                <a:gd name="T7" fmla="*/ 53 h 53"/>
                <a:gd name="T8" fmla="*/ 0 w 44"/>
                <a:gd name="T9" fmla="*/ 40 h 53"/>
                <a:gd name="T10" fmla="*/ 32 w 44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53">
                  <a:moveTo>
                    <a:pt x="32" y="0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14" y="51"/>
                    <a:pt x="3" y="5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A5A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2" name="Freeform 600">
              <a:extLst>
                <a:ext uri="{FF2B5EF4-FFF2-40B4-BE49-F238E27FC236}">
                  <a16:creationId xmlns:a16="http://schemas.microsoft.com/office/drawing/2014/main" id="{18069BFD-8C92-3427-72DB-1C0E258D4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357189"/>
              <a:ext cx="563563" cy="585788"/>
            </a:xfrm>
            <a:custGeom>
              <a:avLst/>
              <a:gdLst>
                <a:gd name="T0" fmla="*/ 0 w 50"/>
                <a:gd name="T1" fmla="*/ 7 h 52"/>
                <a:gd name="T2" fmla="*/ 40 w 50"/>
                <a:gd name="T3" fmla="*/ 2 h 52"/>
                <a:gd name="T4" fmla="*/ 50 w 50"/>
                <a:gd name="T5" fmla="*/ 45 h 52"/>
                <a:gd name="T6" fmla="*/ 10 w 50"/>
                <a:gd name="T7" fmla="*/ 52 h 52"/>
                <a:gd name="T8" fmla="*/ 0 w 50"/>
                <a:gd name="T9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2">
                  <a:moveTo>
                    <a:pt x="0" y="7"/>
                  </a:moveTo>
                  <a:cubicBezTo>
                    <a:pt x="0" y="7"/>
                    <a:pt x="8" y="0"/>
                    <a:pt x="40" y="2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26" y="46"/>
                    <a:pt x="10" y="52"/>
                  </a:cubicBezTo>
                  <a:cubicBezTo>
                    <a:pt x="0" y="7"/>
                    <a:pt x="0" y="7"/>
                    <a:pt x="0" y="7"/>
                  </a:cubicBezTo>
                </a:path>
              </a:pathLst>
            </a:custGeom>
            <a:solidFill>
              <a:srgbClr val="CEC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" name="Freeform 601">
              <a:extLst>
                <a:ext uri="{FF2B5EF4-FFF2-40B4-BE49-F238E27FC236}">
                  <a16:creationId xmlns:a16="http://schemas.microsoft.com/office/drawing/2014/main" id="{D14D0304-67A5-B692-E38B-331B24BBD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323851"/>
              <a:ext cx="541338" cy="619125"/>
            </a:xfrm>
            <a:custGeom>
              <a:avLst/>
              <a:gdLst>
                <a:gd name="T0" fmla="*/ 0 w 48"/>
                <a:gd name="T1" fmla="*/ 8 h 55"/>
                <a:gd name="T2" fmla="*/ 10 w 48"/>
                <a:gd name="T3" fmla="*/ 55 h 55"/>
                <a:gd name="T4" fmla="*/ 29 w 48"/>
                <a:gd name="T5" fmla="*/ 51 h 55"/>
                <a:gd name="T6" fmla="*/ 48 w 48"/>
                <a:gd name="T7" fmla="*/ 46 h 55"/>
                <a:gd name="T8" fmla="*/ 38 w 48"/>
                <a:gd name="T9" fmla="*/ 0 h 55"/>
                <a:gd name="T10" fmla="*/ 23 w 48"/>
                <a:gd name="T11" fmla="*/ 3 h 55"/>
                <a:gd name="T12" fmla="*/ 0 w 48"/>
                <a:gd name="T13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5">
                  <a:moveTo>
                    <a:pt x="0" y="8"/>
                  </a:move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6" y="49"/>
                    <a:pt x="29" y="51"/>
                  </a:cubicBezTo>
                  <a:cubicBezTo>
                    <a:pt x="42" y="52"/>
                    <a:pt x="48" y="46"/>
                    <a:pt x="48" y="46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1" y="4"/>
                    <a:pt x="23" y="3"/>
                  </a:cubicBezTo>
                  <a:cubicBezTo>
                    <a:pt x="15" y="3"/>
                    <a:pt x="3" y="0"/>
                    <a:pt x="0" y="8"/>
                  </a:cubicBezTo>
                </a:path>
              </a:pathLst>
            </a:custGeom>
            <a:solidFill>
              <a:srgbClr val="F2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" name="Freeform 602">
              <a:extLst>
                <a:ext uri="{FF2B5EF4-FFF2-40B4-BE49-F238E27FC236}">
                  <a16:creationId xmlns:a16="http://schemas.microsoft.com/office/drawing/2014/main" id="{158BE467-ACFB-FBE0-E750-FD41B29D0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346076"/>
              <a:ext cx="541338" cy="709613"/>
            </a:xfrm>
            <a:custGeom>
              <a:avLst/>
              <a:gdLst>
                <a:gd name="T0" fmla="*/ 38 w 48"/>
                <a:gd name="T1" fmla="*/ 6 h 63"/>
                <a:gd name="T2" fmla="*/ 48 w 48"/>
                <a:gd name="T3" fmla="*/ 53 h 63"/>
                <a:gd name="T4" fmla="*/ 29 w 48"/>
                <a:gd name="T5" fmla="*/ 57 h 63"/>
                <a:gd name="T6" fmla="*/ 10 w 48"/>
                <a:gd name="T7" fmla="*/ 61 h 63"/>
                <a:gd name="T8" fmla="*/ 0 w 48"/>
                <a:gd name="T9" fmla="*/ 15 h 63"/>
                <a:gd name="T10" fmla="*/ 16 w 48"/>
                <a:gd name="T11" fmla="*/ 11 h 63"/>
                <a:gd name="T12" fmla="*/ 38 w 48"/>
                <a:gd name="T13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3">
                  <a:moveTo>
                    <a:pt x="38" y="6"/>
                  </a:moveTo>
                  <a:cubicBezTo>
                    <a:pt x="48" y="53"/>
                    <a:pt x="48" y="53"/>
                    <a:pt x="48" y="53"/>
                  </a:cubicBezTo>
                  <a:cubicBezTo>
                    <a:pt x="48" y="53"/>
                    <a:pt x="40" y="50"/>
                    <a:pt x="29" y="57"/>
                  </a:cubicBezTo>
                  <a:cubicBezTo>
                    <a:pt x="18" y="63"/>
                    <a:pt x="10" y="61"/>
                    <a:pt x="10" y="6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8" y="15"/>
                    <a:pt x="16" y="11"/>
                  </a:cubicBezTo>
                  <a:cubicBezTo>
                    <a:pt x="22" y="7"/>
                    <a:pt x="32" y="0"/>
                    <a:pt x="38" y="6"/>
                  </a:cubicBezTo>
                </a:path>
              </a:pathLst>
            </a:custGeom>
            <a:solidFill>
              <a:srgbClr val="F2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5" name="Freeform 603">
              <a:extLst>
                <a:ext uri="{FF2B5EF4-FFF2-40B4-BE49-F238E27FC236}">
                  <a16:creationId xmlns:a16="http://schemas.microsoft.com/office/drawing/2014/main" id="{252EB7F3-19CF-4C68-ADC2-D1E5C137DE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2188" y="989014"/>
              <a:ext cx="168275" cy="44450"/>
            </a:xfrm>
            <a:custGeom>
              <a:avLst/>
              <a:gdLst>
                <a:gd name="T0" fmla="*/ 15 w 15"/>
                <a:gd name="T1" fmla="*/ 0 h 4"/>
                <a:gd name="T2" fmla="*/ 15 w 15"/>
                <a:gd name="T3" fmla="*/ 0 h 4"/>
                <a:gd name="T4" fmla="*/ 15 w 15"/>
                <a:gd name="T5" fmla="*/ 0 h 4"/>
                <a:gd name="T6" fmla="*/ 15 w 15"/>
                <a:gd name="T7" fmla="*/ 0 h 4"/>
                <a:gd name="T8" fmla="*/ 0 w 15"/>
                <a:gd name="T9" fmla="*/ 4 h 4"/>
                <a:gd name="T10" fmla="*/ 15 w 15"/>
                <a:gd name="T11" fmla="*/ 0 h 4"/>
                <a:gd name="T12" fmla="*/ 15 w 15"/>
                <a:gd name="T13" fmla="*/ 0 h 4"/>
                <a:gd name="T14" fmla="*/ 15 w 15"/>
                <a:gd name="T15" fmla="*/ 0 h 4"/>
                <a:gd name="T16" fmla="*/ 15 w 15"/>
                <a:gd name="T17" fmla="*/ 0 h 4"/>
                <a:gd name="T18" fmla="*/ 15 w 15"/>
                <a:gd name="T19" fmla="*/ 0 h 4"/>
                <a:gd name="T20" fmla="*/ 15 w 15"/>
                <a:gd name="T21" fmla="*/ 0 h 4"/>
                <a:gd name="T22" fmla="*/ 15 w 15"/>
                <a:gd name="T23" fmla="*/ 0 h 4"/>
                <a:gd name="T24" fmla="*/ 15 w 15"/>
                <a:gd name="T25" fmla="*/ 0 h 4"/>
                <a:gd name="T26" fmla="*/ 15 w 15"/>
                <a:gd name="T27" fmla="*/ 0 h 4"/>
                <a:gd name="T28" fmla="*/ 15 w 15"/>
                <a:gd name="T29" fmla="*/ 0 h 4"/>
                <a:gd name="T30" fmla="*/ 15 w 15"/>
                <a:gd name="T31" fmla="*/ 0 h 4"/>
                <a:gd name="T32" fmla="*/ 15 w 15"/>
                <a:gd name="T33" fmla="*/ 0 h 4"/>
                <a:gd name="T34" fmla="*/ 15 w 15"/>
                <a:gd name="T35" fmla="*/ 0 h 4"/>
                <a:gd name="T36" fmla="*/ 15 w 15"/>
                <a:gd name="T37" fmla="*/ 0 h 4"/>
                <a:gd name="T38" fmla="*/ 15 w 15"/>
                <a:gd name="T39" fmla="*/ 0 h 4"/>
                <a:gd name="T40" fmla="*/ 15 w 15"/>
                <a:gd name="T41" fmla="*/ 0 h 4"/>
                <a:gd name="T42" fmla="*/ 15 w 15"/>
                <a:gd name="T43" fmla="*/ 0 h 4"/>
                <a:gd name="T44" fmla="*/ 15 w 15"/>
                <a:gd name="T45" fmla="*/ 0 h 4"/>
                <a:gd name="T46" fmla="*/ 15 w 15"/>
                <a:gd name="T47" fmla="*/ 0 h 4"/>
                <a:gd name="T48" fmla="*/ 15 w 15"/>
                <a:gd name="T49" fmla="*/ 0 h 4"/>
                <a:gd name="T50" fmla="*/ 15 w 15"/>
                <a:gd name="T51" fmla="*/ 0 h 4"/>
                <a:gd name="T52" fmla="*/ 15 w 15"/>
                <a:gd name="T53" fmla="*/ 0 h 4"/>
                <a:gd name="T54" fmla="*/ 15 w 15"/>
                <a:gd name="T55" fmla="*/ 0 h 4"/>
                <a:gd name="T56" fmla="*/ 15 w 15"/>
                <a:gd name="T57" fmla="*/ 0 h 4"/>
                <a:gd name="T58" fmla="*/ 15 w 15"/>
                <a:gd name="T59" fmla="*/ 0 h 4"/>
                <a:gd name="T60" fmla="*/ 15 w 15"/>
                <a:gd name="T61" fmla="*/ 0 h 4"/>
                <a:gd name="T62" fmla="*/ 15 w 15"/>
                <a:gd name="T63" fmla="*/ 0 h 4"/>
                <a:gd name="T64" fmla="*/ 15 w 15"/>
                <a:gd name="T65" fmla="*/ 0 h 4"/>
                <a:gd name="T66" fmla="*/ 15 w 15"/>
                <a:gd name="T67" fmla="*/ 0 h 4"/>
                <a:gd name="T68" fmla="*/ 15 w 15"/>
                <a:gd name="T69" fmla="*/ 0 h 4"/>
                <a:gd name="T70" fmla="*/ 15 w 15"/>
                <a:gd name="T71" fmla="*/ 0 h 4"/>
                <a:gd name="T72" fmla="*/ 15 w 15"/>
                <a:gd name="T73" fmla="*/ 0 h 4"/>
                <a:gd name="T74" fmla="*/ 15 w 15"/>
                <a:gd name="T75" fmla="*/ 0 h 4"/>
                <a:gd name="T76" fmla="*/ 15 w 15"/>
                <a:gd name="T77" fmla="*/ 0 h 4"/>
                <a:gd name="T78" fmla="*/ 15 w 15"/>
                <a:gd name="T79" fmla="*/ 0 h 4"/>
                <a:gd name="T80" fmla="*/ 15 w 15"/>
                <a:gd name="T8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" h="4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4"/>
                    <a:pt x="3" y="4"/>
                    <a:pt x="0" y="4"/>
                  </a:cubicBezTo>
                  <a:cubicBezTo>
                    <a:pt x="3" y="4"/>
                    <a:pt x="9" y="4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AA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" name="Freeform 604">
              <a:extLst>
                <a:ext uri="{FF2B5EF4-FFF2-40B4-BE49-F238E27FC236}">
                  <a16:creationId xmlns:a16="http://schemas.microsoft.com/office/drawing/2014/main" id="{9CD99A84-452C-84D7-AC9A-C52795A89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5038" y="1011239"/>
              <a:ext cx="11113" cy="22225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4C6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7" name="Freeform 605">
              <a:extLst>
                <a:ext uri="{FF2B5EF4-FFF2-40B4-BE49-F238E27FC236}">
                  <a16:creationId xmlns:a16="http://schemas.microsoft.com/office/drawing/2014/main" id="{A5ED2FCE-E143-6DBE-E4BA-8F876129B7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5038" y="390526"/>
              <a:ext cx="395288" cy="642938"/>
            </a:xfrm>
            <a:custGeom>
              <a:avLst/>
              <a:gdLst>
                <a:gd name="T0" fmla="*/ 20 w 35"/>
                <a:gd name="T1" fmla="*/ 53 h 57"/>
                <a:gd name="T2" fmla="*/ 20 w 35"/>
                <a:gd name="T3" fmla="*/ 53 h 57"/>
                <a:gd name="T4" fmla="*/ 20 w 35"/>
                <a:gd name="T5" fmla="*/ 53 h 57"/>
                <a:gd name="T6" fmla="*/ 20 w 35"/>
                <a:gd name="T7" fmla="*/ 53 h 57"/>
                <a:gd name="T8" fmla="*/ 20 w 35"/>
                <a:gd name="T9" fmla="*/ 53 h 57"/>
                <a:gd name="T10" fmla="*/ 20 w 35"/>
                <a:gd name="T11" fmla="*/ 53 h 57"/>
                <a:gd name="T12" fmla="*/ 20 w 35"/>
                <a:gd name="T13" fmla="*/ 53 h 57"/>
                <a:gd name="T14" fmla="*/ 20 w 35"/>
                <a:gd name="T15" fmla="*/ 53 h 57"/>
                <a:gd name="T16" fmla="*/ 20 w 35"/>
                <a:gd name="T17" fmla="*/ 53 h 57"/>
                <a:gd name="T18" fmla="*/ 20 w 35"/>
                <a:gd name="T19" fmla="*/ 53 h 57"/>
                <a:gd name="T20" fmla="*/ 20 w 35"/>
                <a:gd name="T21" fmla="*/ 53 h 57"/>
                <a:gd name="T22" fmla="*/ 20 w 35"/>
                <a:gd name="T23" fmla="*/ 53 h 57"/>
                <a:gd name="T24" fmla="*/ 20 w 35"/>
                <a:gd name="T25" fmla="*/ 53 h 57"/>
                <a:gd name="T26" fmla="*/ 20 w 35"/>
                <a:gd name="T27" fmla="*/ 53 h 57"/>
                <a:gd name="T28" fmla="*/ 20 w 35"/>
                <a:gd name="T29" fmla="*/ 53 h 57"/>
                <a:gd name="T30" fmla="*/ 20 w 35"/>
                <a:gd name="T31" fmla="*/ 53 h 57"/>
                <a:gd name="T32" fmla="*/ 20 w 35"/>
                <a:gd name="T33" fmla="*/ 53 h 57"/>
                <a:gd name="T34" fmla="*/ 20 w 35"/>
                <a:gd name="T35" fmla="*/ 53 h 57"/>
                <a:gd name="T36" fmla="*/ 20 w 35"/>
                <a:gd name="T37" fmla="*/ 53 h 57"/>
                <a:gd name="T38" fmla="*/ 20 w 35"/>
                <a:gd name="T39" fmla="*/ 53 h 57"/>
                <a:gd name="T40" fmla="*/ 20 w 35"/>
                <a:gd name="T41" fmla="*/ 53 h 57"/>
                <a:gd name="T42" fmla="*/ 20 w 35"/>
                <a:gd name="T43" fmla="*/ 53 h 57"/>
                <a:gd name="T44" fmla="*/ 20 w 35"/>
                <a:gd name="T45" fmla="*/ 53 h 57"/>
                <a:gd name="T46" fmla="*/ 20 w 35"/>
                <a:gd name="T47" fmla="*/ 53 h 57"/>
                <a:gd name="T48" fmla="*/ 23 w 35"/>
                <a:gd name="T49" fmla="*/ 0 h 57"/>
                <a:gd name="T50" fmla="*/ 20 w 35"/>
                <a:gd name="T51" fmla="*/ 0 h 57"/>
                <a:gd name="T52" fmla="*/ 30 w 35"/>
                <a:gd name="T53" fmla="*/ 42 h 57"/>
                <a:gd name="T54" fmla="*/ 16 w 35"/>
                <a:gd name="T55" fmla="*/ 50 h 57"/>
                <a:gd name="T56" fmla="*/ 3 w 35"/>
                <a:gd name="T57" fmla="*/ 55 h 57"/>
                <a:gd name="T58" fmla="*/ 0 w 35"/>
                <a:gd name="T59" fmla="*/ 55 h 57"/>
                <a:gd name="T60" fmla="*/ 1 w 35"/>
                <a:gd name="T61" fmla="*/ 57 h 57"/>
                <a:gd name="T62" fmla="*/ 5 w 35"/>
                <a:gd name="T63" fmla="*/ 57 h 57"/>
                <a:gd name="T64" fmla="*/ 5 w 35"/>
                <a:gd name="T65" fmla="*/ 57 h 57"/>
                <a:gd name="T66" fmla="*/ 5 w 35"/>
                <a:gd name="T67" fmla="*/ 57 h 57"/>
                <a:gd name="T68" fmla="*/ 20 w 35"/>
                <a:gd name="T69" fmla="*/ 53 h 57"/>
                <a:gd name="T70" fmla="*/ 13 w 35"/>
                <a:gd name="T71" fmla="*/ 56 h 57"/>
                <a:gd name="T72" fmla="*/ 22 w 35"/>
                <a:gd name="T73" fmla="*/ 50 h 57"/>
                <a:gd name="T74" fmla="*/ 35 w 35"/>
                <a:gd name="T75" fmla="*/ 42 h 57"/>
                <a:gd name="T76" fmla="*/ 35 w 35"/>
                <a:gd name="T77" fmla="*/ 42 h 57"/>
                <a:gd name="T78" fmla="*/ 27 w 35"/>
                <a:gd name="T79" fmla="*/ 4 h 57"/>
                <a:gd name="T80" fmla="*/ 23 w 35"/>
                <a:gd name="T8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57"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0" y="53"/>
                  </a:move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moveTo>
                    <a:pt x="23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2" y="45"/>
                    <a:pt x="16" y="50"/>
                  </a:cubicBezTo>
                  <a:cubicBezTo>
                    <a:pt x="11" y="54"/>
                    <a:pt x="6" y="55"/>
                    <a:pt x="3" y="55"/>
                  </a:cubicBezTo>
                  <a:cubicBezTo>
                    <a:pt x="2" y="55"/>
                    <a:pt x="1" y="55"/>
                    <a:pt x="0" y="5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8" y="57"/>
                    <a:pt x="14" y="57"/>
                    <a:pt x="20" y="53"/>
                  </a:cubicBezTo>
                  <a:cubicBezTo>
                    <a:pt x="18" y="54"/>
                    <a:pt x="15" y="55"/>
                    <a:pt x="13" y="56"/>
                  </a:cubicBezTo>
                  <a:cubicBezTo>
                    <a:pt x="16" y="55"/>
                    <a:pt x="18" y="53"/>
                    <a:pt x="22" y="50"/>
                  </a:cubicBezTo>
                  <a:cubicBezTo>
                    <a:pt x="30" y="43"/>
                    <a:pt x="34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27" y="6"/>
                    <a:pt x="27" y="4"/>
                  </a:cubicBezTo>
                  <a:cubicBezTo>
                    <a:pt x="26" y="2"/>
                    <a:pt x="24" y="1"/>
                    <a:pt x="23" y="0"/>
                  </a:cubicBezTo>
                </a:path>
              </a:pathLst>
            </a:custGeom>
            <a:solidFill>
              <a:srgbClr val="DFE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8" name="Freeform 606">
              <a:extLst>
                <a:ext uri="{FF2B5EF4-FFF2-40B4-BE49-F238E27FC236}">
                  <a16:creationId xmlns:a16="http://schemas.microsoft.com/office/drawing/2014/main" id="{2829102C-66AD-1E5F-DB00-36BD165C7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951" y="414339"/>
              <a:ext cx="11113" cy="22225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0 h 2"/>
                <a:gd name="T12" fmla="*/ 0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E2E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9" name="Freeform 608">
              <a:extLst>
                <a:ext uri="{FF2B5EF4-FFF2-40B4-BE49-F238E27FC236}">
                  <a16:creationId xmlns:a16="http://schemas.microsoft.com/office/drawing/2014/main" id="{6AE2C235-4D3C-35D1-AA15-F52F5351A9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0464" y="989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CA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0" name="Freeform 609">
              <a:extLst>
                <a:ext uri="{FF2B5EF4-FFF2-40B4-BE49-F238E27FC236}">
                  <a16:creationId xmlns:a16="http://schemas.microsoft.com/office/drawing/2014/main" id="{B5FEA1EE-2571-06DE-DB5B-098BCD621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390526"/>
              <a:ext cx="68263" cy="23813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5 w 6"/>
                <a:gd name="T11" fmla="*/ 2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rgbClr val="D8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1" name="Freeform 610">
              <a:extLst>
                <a:ext uri="{FF2B5EF4-FFF2-40B4-BE49-F238E27FC236}">
                  <a16:creationId xmlns:a16="http://schemas.microsoft.com/office/drawing/2014/main" id="{77C388C6-01E9-A350-A405-86F242546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0464" y="966788"/>
              <a:ext cx="33338" cy="22225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</a:path>
              </a:pathLst>
            </a:custGeom>
            <a:solidFill>
              <a:srgbClr val="AE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2" name="Freeform 611">
              <a:extLst>
                <a:ext uri="{FF2B5EF4-FFF2-40B4-BE49-F238E27FC236}">
                  <a16:creationId xmlns:a16="http://schemas.microsoft.com/office/drawing/2014/main" id="{0120D648-73C2-A6DB-E078-A0B557AE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931863"/>
              <a:ext cx="136525" cy="34925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0 w 12"/>
                <a:gd name="T5" fmla="*/ 3 h 3"/>
                <a:gd name="T6" fmla="*/ 12 w 1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cubicBezTo>
                    <a:pt x="9" y="0"/>
                    <a:pt x="5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1"/>
                    <a:pt x="9" y="0"/>
                    <a:pt x="12" y="0"/>
                  </a:cubicBezTo>
                </a:path>
              </a:pathLst>
            </a:custGeom>
            <a:solidFill>
              <a:srgbClr val="BCB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3" name="Freeform 612">
              <a:extLst>
                <a:ext uri="{FF2B5EF4-FFF2-40B4-BE49-F238E27FC236}">
                  <a16:creationId xmlns:a16="http://schemas.microsoft.com/office/drawing/2014/main" id="{3DB97524-845B-A590-00DF-7BB7831EFB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0464" y="989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EAF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" name="Freeform 613">
              <a:extLst>
                <a:ext uri="{FF2B5EF4-FFF2-40B4-BE49-F238E27FC236}">
                  <a16:creationId xmlns:a16="http://schemas.microsoft.com/office/drawing/2014/main" id="{1F72BE11-9547-B6C5-66B9-94F9C8423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1089" y="390526"/>
              <a:ext cx="293688" cy="631825"/>
            </a:xfrm>
            <a:custGeom>
              <a:avLst/>
              <a:gdLst>
                <a:gd name="T0" fmla="*/ 10 w 26"/>
                <a:gd name="T1" fmla="*/ 0 h 56"/>
                <a:gd name="T2" fmla="*/ 10 w 26"/>
                <a:gd name="T3" fmla="*/ 0 h 56"/>
                <a:gd name="T4" fmla="*/ 14 w 26"/>
                <a:gd name="T5" fmla="*/ 4 h 56"/>
                <a:gd name="T6" fmla="*/ 22 w 26"/>
                <a:gd name="T7" fmla="*/ 42 h 56"/>
                <a:gd name="T8" fmla="*/ 22 w 26"/>
                <a:gd name="T9" fmla="*/ 42 h 56"/>
                <a:gd name="T10" fmla="*/ 9 w 26"/>
                <a:gd name="T11" fmla="*/ 50 h 56"/>
                <a:gd name="T12" fmla="*/ 0 w 26"/>
                <a:gd name="T13" fmla="*/ 56 h 56"/>
                <a:gd name="T14" fmla="*/ 7 w 26"/>
                <a:gd name="T15" fmla="*/ 53 h 56"/>
                <a:gd name="T16" fmla="*/ 7 w 26"/>
                <a:gd name="T17" fmla="*/ 53 h 56"/>
                <a:gd name="T18" fmla="*/ 7 w 26"/>
                <a:gd name="T19" fmla="*/ 53 h 56"/>
                <a:gd name="T20" fmla="*/ 7 w 26"/>
                <a:gd name="T21" fmla="*/ 53 h 56"/>
                <a:gd name="T22" fmla="*/ 7 w 26"/>
                <a:gd name="T23" fmla="*/ 53 h 56"/>
                <a:gd name="T24" fmla="*/ 7 w 26"/>
                <a:gd name="T25" fmla="*/ 53 h 56"/>
                <a:gd name="T26" fmla="*/ 7 w 26"/>
                <a:gd name="T27" fmla="*/ 53 h 56"/>
                <a:gd name="T28" fmla="*/ 7 w 26"/>
                <a:gd name="T29" fmla="*/ 53 h 56"/>
                <a:gd name="T30" fmla="*/ 7 w 26"/>
                <a:gd name="T31" fmla="*/ 53 h 56"/>
                <a:gd name="T32" fmla="*/ 7 w 26"/>
                <a:gd name="T33" fmla="*/ 53 h 56"/>
                <a:gd name="T34" fmla="*/ 7 w 26"/>
                <a:gd name="T35" fmla="*/ 53 h 56"/>
                <a:gd name="T36" fmla="*/ 7 w 26"/>
                <a:gd name="T37" fmla="*/ 53 h 56"/>
                <a:gd name="T38" fmla="*/ 7 w 26"/>
                <a:gd name="T39" fmla="*/ 53 h 56"/>
                <a:gd name="T40" fmla="*/ 7 w 26"/>
                <a:gd name="T41" fmla="*/ 53 h 56"/>
                <a:gd name="T42" fmla="*/ 7 w 26"/>
                <a:gd name="T43" fmla="*/ 53 h 56"/>
                <a:gd name="T44" fmla="*/ 7 w 26"/>
                <a:gd name="T45" fmla="*/ 53 h 56"/>
                <a:gd name="T46" fmla="*/ 7 w 26"/>
                <a:gd name="T47" fmla="*/ 53 h 56"/>
                <a:gd name="T48" fmla="*/ 7 w 26"/>
                <a:gd name="T49" fmla="*/ 53 h 56"/>
                <a:gd name="T50" fmla="*/ 7 w 26"/>
                <a:gd name="T51" fmla="*/ 53 h 56"/>
                <a:gd name="T52" fmla="*/ 7 w 26"/>
                <a:gd name="T53" fmla="*/ 53 h 56"/>
                <a:gd name="T54" fmla="*/ 10 w 26"/>
                <a:gd name="T55" fmla="*/ 51 h 56"/>
                <a:gd name="T56" fmla="*/ 22 w 26"/>
                <a:gd name="T57" fmla="*/ 48 h 56"/>
                <a:gd name="T58" fmla="*/ 22 w 26"/>
                <a:gd name="T59" fmla="*/ 48 h 56"/>
                <a:gd name="T60" fmla="*/ 22 w 26"/>
                <a:gd name="T61" fmla="*/ 48 h 56"/>
                <a:gd name="T62" fmla="*/ 22 w 26"/>
                <a:gd name="T63" fmla="*/ 48 h 56"/>
                <a:gd name="T64" fmla="*/ 22 w 26"/>
                <a:gd name="T65" fmla="*/ 48 h 56"/>
                <a:gd name="T66" fmla="*/ 26 w 26"/>
                <a:gd name="T67" fmla="*/ 49 h 56"/>
                <a:gd name="T68" fmla="*/ 26 w 26"/>
                <a:gd name="T69" fmla="*/ 49 h 56"/>
                <a:gd name="T70" fmla="*/ 26 w 26"/>
                <a:gd name="T71" fmla="*/ 49 h 56"/>
                <a:gd name="T72" fmla="*/ 20 w 26"/>
                <a:gd name="T73" fmla="*/ 22 h 56"/>
                <a:gd name="T74" fmla="*/ 16 w 26"/>
                <a:gd name="T75" fmla="*/ 2 h 56"/>
                <a:gd name="T76" fmla="*/ 16 w 26"/>
                <a:gd name="T77" fmla="*/ 2 h 56"/>
                <a:gd name="T78" fmla="*/ 10 w 26"/>
                <a:gd name="T7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5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1" y="1"/>
                    <a:pt x="13" y="2"/>
                    <a:pt x="14" y="4"/>
                  </a:cubicBezTo>
                  <a:cubicBezTo>
                    <a:pt x="14" y="6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17" y="43"/>
                    <a:pt x="9" y="50"/>
                  </a:cubicBezTo>
                  <a:cubicBezTo>
                    <a:pt x="5" y="53"/>
                    <a:pt x="3" y="55"/>
                    <a:pt x="0" y="56"/>
                  </a:cubicBezTo>
                  <a:cubicBezTo>
                    <a:pt x="2" y="55"/>
                    <a:pt x="5" y="54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8" y="52"/>
                    <a:pt x="9" y="52"/>
                    <a:pt x="10" y="51"/>
                  </a:cubicBezTo>
                  <a:cubicBezTo>
                    <a:pt x="15" y="49"/>
                    <a:pt x="19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5" y="48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</a:path>
              </a:pathLst>
            </a:custGeom>
            <a:solidFill>
              <a:srgbClr val="CCC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" name="Freeform 614">
              <a:extLst>
                <a:ext uri="{FF2B5EF4-FFF2-40B4-BE49-F238E27FC236}">
                  <a16:creationId xmlns:a16="http://schemas.microsoft.com/office/drawing/2014/main" id="{A38601C9-E67D-F1AE-22CA-87B5C5C09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401" y="357188"/>
              <a:ext cx="508000" cy="541338"/>
            </a:xfrm>
            <a:custGeom>
              <a:avLst/>
              <a:gdLst>
                <a:gd name="T0" fmla="*/ 4 w 45"/>
                <a:gd name="T1" fmla="*/ 0 h 48"/>
                <a:gd name="T2" fmla="*/ 2 w 45"/>
                <a:gd name="T3" fmla="*/ 0 h 48"/>
                <a:gd name="T4" fmla="*/ 0 w 45"/>
                <a:gd name="T5" fmla="*/ 5 h 48"/>
                <a:gd name="T6" fmla="*/ 8 w 45"/>
                <a:gd name="T7" fmla="*/ 44 h 48"/>
                <a:gd name="T8" fmla="*/ 12 w 45"/>
                <a:gd name="T9" fmla="*/ 44 h 48"/>
                <a:gd name="T10" fmla="*/ 24 w 45"/>
                <a:gd name="T11" fmla="*/ 46 h 48"/>
                <a:gd name="T12" fmla="*/ 33 w 45"/>
                <a:gd name="T13" fmla="*/ 48 h 48"/>
                <a:gd name="T14" fmla="*/ 30 w 45"/>
                <a:gd name="T15" fmla="*/ 48 h 48"/>
                <a:gd name="T16" fmla="*/ 27 w 45"/>
                <a:gd name="T17" fmla="*/ 48 h 48"/>
                <a:gd name="T18" fmla="*/ 30 w 45"/>
                <a:gd name="T19" fmla="*/ 48 h 48"/>
                <a:gd name="T20" fmla="*/ 45 w 45"/>
                <a:gd name="T21" fmla="*/ 43 h 48"/>
                <a:gd name="T22" fmla="*/ 45 w 45"/>
                <a:gd name="T23" fmla="*/ 43 h 48"/>
                <a:gd name="T24" fmla="*/ 45 w 45"/>
                <a:gd name="T25" fmla="*/ 42 h 48"/>
                <a:gd name="T26" fmla="*/ 36 w 45"/>
                <a:gd name="T27" fmla="*/ 44 h 48"/>
                <a:gd name="T28" fmla="*/ 29 w 45"/>
                <a:gd name="T29" fmla="*/ 43 h 48"/>
                <a:gd name="T30" fmla="*/ 16 w 45"/>
                <a:gd name="T31" fmla="*/ 42 h 48"/>
                <a:gd name="T32" fmla="*/ 13 w 45"/>
                <a:gd name="T33" fmla="*/ 42 h 48"/>
                <a:gd name="T34" fmla="*/ 4 w 45"/>
                <a:gd name="T3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48">
                  <a:moveTo>
                    <a:pt x="4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8"/>
                    <a:pt x="8" y="44"/>
                    <a:pt x="8" y="44"/>
                  </a:cubicBezTo>
                  <a:cubicBezTo>
                    <a:pt x="8" y="44"/>
                    <a:pt x="9" y="44"/>
                    <a:pt x="12" y="44"/>
                  </a:cubicBezTo>
                  <a:cubicBezTo>
                    <a:pt x="14" y="44"/>
                    <a:pt x="18" y="44"/>
                    <a:pt x="24" y="46"/>
                  </a:cubicBezTo>
                  <a:cubicBezTo>
                    <a:pt x="28" y="47"/>
                    <a:pt x="31" y="47"/>
                    <a:pt x="33" y="48"/>
                  </a:cubicBezTo>
                  <a:cubicBezTo>
                    <a:pt x="32" y="48"/>
                    <a:pt x="31" y="48"/>
                    <a:pt x="30" y="48"/>
                  </a:cubicBezTo>
                  <a:cubicBezTo>
                    <a:pt x="29" y="48"/>
                    <a:pt x="28" y="48"/>
                    <a:pt x="27" y="48"/>
                  </a:cubicBezTo>
                  <a:cubicBezTo>
                    <a:pt x="28" y="48"/>
                    <a:pt x="29" y="48"/>
                    <a:pt x="30" y="48"/>
                  </a:cubicBezTo>
                  <a:cubicBezTo>
                    <a:pt x="40" y="48"/>
                    <a:pt x="45" y="43"/>
                    <a:pt x="45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3"/>
                    <a:pt x="40" y="44"/>
                    <a:pt x="36" y="44"/>
                  </a:cubicBezTo>
                  <a:cubicBezTo>
                    <a:pt x="34" y="44"/>
                    <a:pt x="31" y="44"/>
                    <a:pt x="29" y="43"/>
                  </a:cubicBezTo>
                  <a:cubicBezTo>
                    <a:pt x="24" y="42"/>
                    <a:pt x="19" y="42"/>
                    <a:pt x="16" y="42"/>
                  </a:cubicBezTo>
                  <a:cubicBezTo>
                    <a:pt x="14" y="42"/>
                    <a:pt x="13" y="42"/>
                    <a:pt x="13" y="42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FE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" name="Freeform 615">
              <a:extLst>
                <a:ext uri="{FF2B5EF4-FFF2-40B4-BE49-F238E27FC236}">
                  <a16:creationId xmlns:a16="http://schemas.microsoft.com/office/drawing/2014/main" id="{6A5C1C2B-CD90-0ED6-2AFC-AB6DDB8E3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4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AE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" name="Freeform 616">
              <a:extLst>
                <a:ext uri="{FF2B5EF4-FFF2-40B4-BE49-F238E27FC236}">
                  <a16:creationId xmlns:a16="http://schemas.microsoft.com/office/drawing/2014/main" id="{F5860D9A-40CD-94B2-7049-7ED4E2821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201" y="8985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FE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" name="Freeform 617">
              <a:extLst>
                <a:ext uri="{FF2B5EF4-FFF2-40B4-BE49-F238E27FC236}">
                  <a16:creationId xmlns:a16="http://schemas.microsoft.com/office/drawing/2014/main" id="{28429D31-ACA6-D071-1226-656D6216A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2064" y="357188"/>
              <a:ext cx="57150" cy="57150"/>
            </a:xfrm>
            <a:custGeom>
              <a:avLst/>
              <a:gdLst>
                <a:gd name="T0" fmla="*/ 0 w 5"/>
                <a:gd name="T1" fmla="*/ 5 h 5"/>
                <a:gd name="T2" fmla="*/ 1 w 5"/>
                <a:gd name="T3" fmla="*/ 3 h 5"/>
                <a:gd name="T4" fmla="*/ 1 w 5"/>
                <a:gd name="T5" fmla="*/ 3 h 5"/>
                <a:gd name="T6" fmla="*/ 1 w 5"/>
                <a:gd name="T7" fmla="*/ 3 h 5"/>
                <a:gd name="T8" fmla="*/ 1 w 5"/>
                <a:gd name="T9" fmla="*/ 3 h 5"/>
                <a:gd name="T10" fmla="*/ 1 w 5"/>
                <a:gd name="T11" fmla="*/ 3 h 5"/>
                <a:gd name="T12" fmla="*/ 1 w 5"/>
                <a:gd name="T13" fmla="*/ 3 h 5"/>
                <a:gd name="T14" fmla="*/ 1 w 5"/>
                <a:gd name="T15" fmla="*/ 3 h 5"/>
                <a:gd name="T16" fmla="*/ 3 w 5"/>
                <a:gd name="T17" fmla="*/ 1 h 5"/>
                <a:gd name="T18" fmla="*/ 3 w 5"/>
                <a:gd name="T19" fmla="*/ 1 h 5"/>
                <a:gd name="T20" fmla="*/ 3 w 5"/>
                <a:gd name="T21" fmla="*/ 1 h 5"/>
                <a:gd name="T22" fmla="*/ 3 w 5"/>
                <a:gd name="T23" fmla="*/ 1 h 5"/>
                <a:gd name="T24" fmla="*/ 3 w 5"/>
                <a:gd name="T25" fmla="*/ 1 h 5"/>
                <a:gd name="T26" fmla="*/ 3 w 5"/>
                <a:gd name="T27" fmla="*/ 1 h 5"/>
                <a:gd name="T28" fmla="*/ 3 w 5"/>
                <a:gd name="T29" fmla="*/ 1 h 5"/>
                <a:gd name="T30" fmla="*/ 3 w 5"/>
                <a:gd name="T31" fmla="*/ 1 h 5"/>
                <a:gd name="T32" fmla="*/ 4 w 5"/>
                <a:gd name="T33" fmla="*/ 1 h 5"/>
                <a:gd name="T34" fmla="*/ 4 w 5"/>
                <a:gd name="T35" fmla="*/ 1 h 5"/>
                <a:gd name="T36" fmla="*/ 4 w 5"/>
                <a:gd name="T37" fmla="*/ 1 h 5"/>
                <a:gd name="T38" fmla="*/ 4 w 5"/>
                <a:gd name="T39" fmla="*/ 1 h 5"/>
                <a:gd name="T40" fmla="*/ 4 w 5"/>
                <a:gd name="T41" fmla="*/ 1 h 5"/>
                <a:gd name="T42" fmla="*/ 4 w 5"/>
                <a:gd name="T43" fmla="*/ 1 h 5"/>
                <a:gd name="T44" fmla="*/ 4 w 5"/>
                <a:gd name="T45" fmla="*/ 1 h 5"/>
                <a:gd name="T46" fmla="*/ 4 w 5"/>
                <a:gd name="T47" fmla="*/ 1 h 5"/>
                <a:gd name="T48" fmla="*/ 4 w 5"/>
                <a:gd name="T49" fmla="*/ 1 h 5"/>
                <a:gd name="T50" fmla="*/ 4 w 5"/>
                <a:gd name="T51" fmla="*/ 1 h 5"/>
                <a:gd name="T52" fmla="*/ 4 w 5"/>
                <a:gd name="T53" fmla="*/ 1 h 5"/>
                <a:gd name="T54" fmla="*/ 4 w 5"/>
                <a:gd name="T55" fmla="*/ 1 h 5"/>
                <a:gd name="T56" fmla="*/ 4 w 5"/>
                <a:gd name="T57" fmla="*/ 1 h 5"/>
                <a:gd name="T58" fmla="*/ 4 w 5"/>
                <a:gd name="T59" fmla="*/ 1 h 5"/>
                <a:gd name="T60" fmla="*/ 4 w 5"/>
                <a:gd name="T61" fmla="*/ 1 h 5"/>
                <a:gd name="T62" fmla="*/ 4 w 5"/>
                <a:gd name="T63" fmla="*/ 1 h 5"/>
                <a:gd name="T64" fmla="*/ 4 w 5"/>
                <a:gd name="T65" fmla="*/ 1 h 5"/>
                <a:gd name="T66" fmla="*/ 4 w 5"/>
                <a:gd name="T67" fmla="*/ 1 h 5"/>
                <a:gd name="T68" fmla="*/ 4 w 5"/>
                <a:gd name="T69" fmla="*/ 1 h 5"/>
                <a:gd name="T70" fmla="*/ 4 w 5"/>
                <a:gd name="T71" fmla="*/ 1 h 5"/>
                <a:gd name="T72" fmla="*/ 4 w 5"/>
                <a:gd name="T73" fmla="*/ 1 h 5"/>
                <a:gd name="T74" fmla="*/ 4 w 5"/>
                <a:gd name="T75" fmla="*/ 1 h 5"/>
                <a:gd name="T76" fmla="*/ 4 w 5"/>
                <a:gd name="T77" fmla="*/ 1 h 5"/>
                <a:gd name="T78" fmla="*/ 4 w 5"/>
                <a:gd name="T79" fmla="*/ 1 h 5"/>
                <a:gd name="T80" fmla="*/ 5 w 5"/>
                <a:gd name="T81" fmla="*/ 0 h 5"/>
                <a:gd name="T82" fmla="*/ 5 w 5"/>
                <a:gd name="T8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" h="5">
                  <a:moveTo>
                    <a:pt x="3" y="1"/>
                  </a:moveTo>
                  <a:cubicBezTo>
                    <a:pt x="2" y="2"/>
                    <a:pt x="1" y="3"/>
                    <a:pt x="0" y="5"/>
                  </a:cubicBezTo>
                  <a:cubicBezTo>
                    <a:pt x="0" y="5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0"/>
                  </a:moveTo>
                  <a:cubicBezTo>
                    <a:pt x="5" y="0"/>
                    <a:pt x="4" y="0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E2E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" name="Freeform 618">
              <a:extLst>
                <a:ext uri="{FF2B5EF4-FFF2-40B4-BE49-F238E27FC236}">
                  <a16:creationId xmlns:a16="http://schemas.microsoft.com/office/drawing/2014/main" id="{9DBA3188-4D2F-ACA4-1DBD-8535AE489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3176" y="357188"/>
              <a:ext cx="46038" cy="33338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3 h 3"/>
                <a:gd name="T4" fmla="*/ 0 w 4"/>
                <a:gd name="T5" fmla="*/ 3 h 3"/>
                <a:gd name="T6" fmla="*/ 0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0 w 4"/>
                <a:gd name="T15" fmla="*/ 3 h 3"/>
                <a:gd name="T16" fmla="*/ 0 w 4"/>
                <a:gd name="T17" fmla="*/ 3 h 3"/>
                <a:gd name="T18" fmla="*/ 0 w 4"/>
                <a:gd name="T19" fmla="*/ 3 h 3"/>
                <a:gd name="T20" fmla="*/ 4 w 4"/>
                <a:gd name="T21" fmla="*/ 0 h 3"/>
                <a:gd name="T22" fmla="*/ 3 w 4"/>
                <a:gd name="T23" fmla="*/ 1 h 3"/>
                <a:gd name="T24" fmla="*/ 3 w 4"/>
                <a:gd name="T25" fmla="*/ 1 h 3"/>
                <a:gd name="T26" fmla="*/ 3 w 4"/>
                <a:gd name="T27" fmla="*/ 1 h 3"/>
                <a:gd name="T28" fmla="*/ 3 w 4"/>
                <a:gd name="T29" fmla="*/ 1 h 3"/>
                <a:gd name="T30" fmla="*/ 3 w 4"/>
                <a:gd name="T31" fmla="*/ 1 h 3"/>
                <a:gd name="T32" fmla="*/ 3 w 4"/>
                <a:gd name="T33" fmla="*/ 1 h 3"/>
                <a:gd name="T34" fmla="*/ 3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3 w 4"/>
                <a:gd name="T41" fmla="*/ 1 h 3"/>
                <a:gd name="T42" fmla="*/ 3 w 4"/>
                <a:gd name="T43" fmla="*/ 1 h 3"/>
                <a:gd name="T44" fmla="*/ 3 w 4"/>
                <a:gd name="T45" fmla="*/ 1 h 3"/>
                <a:gd name="T46" fmla="*/ 3 w 4"/>
                <a:gd name="T47" fmla="*/ 1 h 3"/>
                <a:gd name="T48" fmla="*/ 3 w 4"/>
                <a:gd name="T49" fmla="*/ 1 h 3"/>
                <a:gd name="T50" fmla="*/ 3 w 4"/>
                <a:gd name="T51" fmla="*/ 1 h 3"/>
                <a:gd name="T52" fmla="*/ 3 w 4"/>
                <a:gd name="T53" fmla="*/ 1 h 3"/>
                <a:gd name="T54" fmla="*/ 2 w 4"/>
                <a:gd name="T55" fmla="*/ 1 h 3"/>
                <a:gd name="T56" fmla="*/ 2 w 4"/>
                <a:gd name="T57" fmla="*/ 1 h 3"/>
                <a:gd name="T58" fmla="*/ 2 w 4"/>
                <a:gd name="T59" fmla="*/ 1 h 3"/>
                <a:gd name="T60" fmla="*/ 2 w 4"/>
                <a:gd name="T61" fmla="*/ 1 h 3"/>
                <a:gd name="T62" fmla="*/ 2 w 4"/>
                <a:gd name="T63" fmla="*/ 1 h 3"/>
                <a:gd name="T64" fmla="*/ 2 w 4"/>
                <a:gd name="T65" fmla="*/ 1 h 3"/>
                <a:gd name="T66" fmla="*/ 4 w 4"/>
                <a:gd name="T6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8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" name="Freeform 619">
              <a:extLst>
                <a:ext uri="{FF2B5EF4-FFF2-40B4-BE49-F238E27FC236}">
                  <a16:creationId xmlns:a16="http://schemas.microsoft.com/office/drawing/2014/main" id="{27626700-92A3-31CE-4F01-460B8D17D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4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E3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" name="Freeform 620">
              <a:extLst>
                <a:ext uri="{FF2B5EF4-FFF2-40B4-BE49-F238E27FC236}">
                  <a16:creationId xmlns:a16="http://schemas.microsoft.com/office/drawing/2014/main" id="{A823E59B-FDD2-5134-C55C-E662777C5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9089" y="898526"/>
              <a:ext cx="11113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D8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" name="Freeform 621">
              <a:extLst>
                <a:ext uri="{FF2B5EF4-FFF2-40B4-BE49-F238E27FC236}">
                  <a16:creationId xmlns:a16="http://schemas.microsoft.com/office/drawing/2014/main" id="{A200EFC0-DC63-5CBA-56A1-B2A8C4646D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2064" y="390526"/>
              <a:ext cx="11113" cy="23813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0 h 2"/>
                <a:gd name="T16" fmla="*/ 1 w 1"/>
                <a:gd name="T17" fmla="*/ 0 h 2"/>
                <a:gd name="T18" fmla="*/ 1 w 1"/>
                <a:gd name="T19" fmla="*/ 0 h 2"/>
                <a:gd name="T20" fmla="*/ 1 w 1"/>
                <a:gd name="T21" fmla="*/ 0 h 2"/>
                <a:gd name="T22" fmla="*/ 1 w 1"/>
                <a:gd name="T23" fmla="*/ 0 h 2"/>
                <a:gd name="T24" fmla="*/ 1 w 1"/>
                <a:gd name="T25" fmla="*/ 0 h 2"/>
                <a:gd name="T26" fmla="*/ 1 w 1"/>
                <a:gd name="T27" fmla="*/ 0 h 2"/>
                <a:gd name="T28" fmla="*/ 1 w 1"/>
                <a:gd name="T29" fmla="*/ 0 h 2"/>
                <a:gd name="T30" fmla="*/ 1 w 1"/>
                <a:gd name="T31" fmla="*/ 0 h 2"/>
                <a:gd name="T32" fmla="*/ 1 w 1"/>
                <a:gd name="T33" fmla="*/ 0 h 2"/>
                <a:gd name="T34" fmla="*/ 1 w 1"/>
                <a:gd name="T35" fmla="*/ 0 h 2"/>
                <a:gd name="T36" fmla="*/ 1 w 1"/>
                <a:gd name="T37" fmla="*/ 0 h 2"/>
                <a:gd name="T38" fmla="*/ 1 w 1"/>
                <a:gd name="T39" fmla="*/ 0 h 2"/>
                <a:gd name="T40" fmla="*/ 1 w 1"/>
                <a:gd name="T41" fmla="*/ 0 h 2"/>
                <a:gd name="T42" fmla="*/ 1 w 1"/>
                <a:gd name="T43" fmla="*/ 0 h 2"/>
                <a:gd name="T44" fmla="*/ 1 w 1"/>
                <a:gd name="T45" fmla="*/ 0 h 2"/>
                <a:gd name="T46" fmla="*/ 1 w 1"/>
                <a:gd name="T47" fmla="*/ 0 h 2"/>
                <a:gd name="T48" fmla="*/ 1 w 1"/>
                <a:gd name="T49" fmla="*/ 0 h 2"/>
                <a:gd name="T50" fmla="*/ 1 w 1"/>
                <a:gd name="T51" fmla="*/ 0 h 2"/>
                <a:gd name="T52" fmla="*/ 1 w 1"/>
                <a:gd name="T5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2D5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966FC70A-1496-6128-5816-CAE70D671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6514" y="639763"/>
              <a:ext cx="1588" cy="1588"/>
            </a:xfrm>
            <a:prstGeom prst="rect">
              <a:avLst/>
            </a:prstGeom>
            <a:solidFill>
              <a:srgbClr val="BCB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" name="Freeform 623">
              <a:extLst>
                <a:ext uri="{FF2B5EF4-FFF2-40B4-BE49-F238E27FC236}">
                  <a16:creationId xmlns:a16="http://schemas.microsoft.com/office/drawing/2014/main" id="{FDFC631B-2972-5692-AC54-E1DB78CED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514" y="639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" name="Freeform 624">
              <a:extLst>
                <a:ext uri="{FF2B5EF4-FFF2-40B4-BE49-F238E27FC236}">
                  <a16:creationId xmlns:a16="http://schemas.microsoft.com/office/drawing/2014/main" id="{A608C68C-3C7C-D1F4-F692-799852506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4" y="357188"/>
              <a:ext cx="406400" cy="585788"/>
            </a:xfrm>
            <a:custGeom>
              <a:avLst/>
              <a:gdLst>
                <a:gd name="T0" fmla="*/ 5 w 36"/>
                <a:gd name="T1" fmla="*/ 0 h 52"/>
                <a:gd name="T2" fmla="*/ 1 w 36"/>
                <a:gd name="T3" fmla="*/ 3 h 52"/>
                <a:gd name="T4" fmla="*/ 1 w 36"/>
                <a:gd name="T5" fmla="*/ 3 h 52"/>
                <a:gd name="T6" fmla="*/ 1 w 36"/>
                <a:gd name="T7" fmla="*/ 3 h 52"/>
                <a:gd name="T8" fmla="*/ 1 w 36"/>
                <a:gd name="T9" fmla="*/ 3 h 52"/>
                <a:gd name="T10" fmla="*/ 1 w 36"/>
                <a:gd name="T11" fmla="*/ 3 h 52"/>
                <a:gd name="T12" fmla="*/ 1 w 36"/>
                <a:gd name="T13" fmla="*/ 3 h 52"/>
                <a:gd name="T14" fmla="*/ 1 w 36"/>
                <a:gd name="T15" fmla="*/ 3 h 52"/>
                <a:gd name="T16" fmla="*/ 1 w 36"/>
                <a:gd name="T17" fmla="*/ 3 h 52"/>
                <a:gd name="T18" fmla="*/ 1 w 36"/>
                <a:gd name="T19" fmla="*/ 3 h 52"/>
                <a:gd name="T20" fmla="*/ 1 w 36"/>
                <a:gd name="T21" fmla="*/ 3 h 52"/>
                <a:gd name="T22" fmla="*/ 1 w 36"/>
                <a:gd name="T23" fmla="*/ 3 h 52"/>
                <a:gd name="T24" fmla="*/ 1 w 36"/>
                <a:gd name="T25" fmla="*/ 3 h 52"/>
                <a:gd name="T26" fmla="*/ 1 w 36"/>
                <a:gd name="T27" fmla="*/ 3 h 52"/>
                <a:gd name="T28" fmla="*/ 1 w 36"/>
                <a:gd name="T29" fmla="*/ 3 h 52"/>
                <a:gd name="T30" fmla="*/ 1 w 36"/>
                <a:gd name="T31" fmla="*/ 3 h 52"/>
                <a:gd name="T32" fmla="*/ 0 w 36"/>
                <a:gd name="T33" fmla="*/ 5 h 52"/>
                <a:gd name="T34" fmla="*/ 4 w 36"/>
                <a:gd name="T35" fmla="*/ 25 h 52"/>
                <a:gd name="T36" fmla="*/ 4 w 36"/>
                <a:gd name="T37" fmla="*/ 25 h 52"/>
                <a:gd name="T38" fmla="*/ 10 w 36"/>
                <a:gd name="T39" fmla="*/ 52 h 52"/>
                <a:gd name="T40" fmla="*/ 25 w 36"/>
                <a:gd name="T41" fmla="*/ 47 h 52"/>
                <a:gd name="T42" fmla="*/ 29 w 36"/>
                <a:gd name="T43" fmla="*/ 48 h 52"/>
                <a:gd name="T44" fmla="*/ 29 w 36"/>
                <a:gd name="T45" fmla="*/ 48 h 52"/>
                <a:gd name="T46" fmla="*/ 30 w 36"/>
                <a:gd name="T47" fmla="*/ 48 h 52"/>
                <a:gd name="T48" fmla="*/ 30 w 36"/>
                <a:gd name="T49" fmla="*/ 48 h 52"/>
                <a:gd name="T50" fmla="*/ 30 w 36"/>
                <a:gd name="T51" fmla="*/ 48 h 52"/>
                <a:gd name="T52" fmla="*/ 33 w 36"/>
                <a:gd name="T53" fmla="*/ 48 h 52"/>
                <a:gd name="T54" fmla="*/ 36 w 36"/>
                <a:gd name="T55" fmla="*/ 48 h 52"/>
                <a:gd name="T56" fmla="*/ 27 w 36"/>
                <a:gd name="T57" fmla="*/ 46 h 52"/>
                <a:gd name="T58" fmla="*/ 15 w 36"/>
                <a:gd name="T59" fmla="*/ 44 h 52"/>
                <a:gd name="T60" fmla="*/ 11 w 36"/>
                <a:gd name="T61" fmla="*/ 44 h 52"/>
                <a:gd name="T62" fmla="*/ 3 w 36"/>
                <a:gd name="T63" fmla="*/ 5 h 52"/>
                <a:gd name="T64" fmla="*/ 5 w 36"/>
                <a:gd name="T6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52">
                  <a:moveTo>
                    <a:pt x="5" y="0"/>
                  </a:moveTo>
                  <a:cubicBezTo>
                    <a:pt x="3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5" y="47"/>
                    <a:pt x="25" y="47"/>
                  </a:cubicBezTo>
                  <a:cubicBezTo>
                    <a:pt x="26" y="47"/>
                    <a:pt x="27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8"/>
                    <a:pt x="32" y="48"/>
                    <a:pt x="33" y="48"/>
                  </a:cubicBezTo>
                  <a:cubicBezTo>
                    <a:pt x="34" y="48"/>
                    <a:pt x="35" y="48"/>
                    <a:pt x="36" y="48"/>
                  </a:cubicBezTo>
                  <a:cubicBezTo>
                    <a:pt x="34" y="47"/>
                    <a:pt x="31" y="47"/>
                    <a:pt x="27" y="46"/>
                  </a:cubicBezTo>
                  <a:cubicBezTo>
                    <a:pt x="21" y="44"/>
                    <a:pt x="17" y="44"/>
                    <a:pt x="15" y="44"/>
                  </a:cubicBezTo>
                  <a:cubicBezTo>
                    <a:pt x="12" y="44"/>
                    <a:pt x="11" y="44"/>
                    <a:pt x="11" y="44"/>
                  </a:cubicBezTo>
                  <a:cubicBezTo>
                    <a:pt x="11" y="44"/>
                    <a:pt x="3" y="8"/>
                    <a:pt x="3" y="5"/>
                  </a:cubicBezTo>
                  <a:cubicBezTo>
                    <a:pt x="3" y="4"/>
                    <a:pt x="4" y="2"/>
                    <a:pt x="5" y="0"/>
                  </a:cubicBezTo>
                </a:path>
              </a:pathLst>
            </a:custGeom>
            <a:solidFill>
              <a:srgbClr val="CCC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" name="Freeform 625">
              <a:extLst>
                <a:ext uri="{FF2B5EF4-FFF2-40B4-BE49-F238E27FC236}">
                  <a16:creationId xmlns:a16="http://schemas.microsoft.com/office/drawing/2014/main" id="{2B013325-CE08-A4C2-2567-E038A3B05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514" y="639763"/>
              <a:ext cx="68263" cy="303213"/>
            </a:xfrm>
            <a:custGeom>
              <a:avLst/>
              <a:gdLst>
                <a:gd name="T0" fmla="*/ 0 w 6"/>
                <a:gd name="T1" fmla="*/ 0 h 27"/>
                <a:gd name="T2" fmla="*/ 6 w 6"/>
                <a:gd name="T3" fmla="*/ 27 h 27"/>
                <a:gd name="T4" fmla="*/ 6 w 6"/>
                <a:gd name="T5" fmla="*/ 27 h 27"/>
                <a:gd name="T6" fmla="*/ 0 w 6"/>
                <a:gd name="T7" fmla="*/ 0 h 27"/>
                <a:gd name="T8" fmla="*/ 0 w 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7">
                  <a:moveTo>
                    <a:pt x="0" y="0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CB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" name="Freeform 626">
              <a:extLst>
                <a:ext uri="{FF2B5EF4-FFF2-40B4-BE49-F238E27FC236}">
                  <a16:creationId xmlns:a16="http://schemas.microsoft.com/office/drawing/2014/main" id="{3DF637FF-6DA2-7A8D-7AB2-565A0F178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4" y="414338"/>
              <a:ext cx="180975" cy="652463"/>
            </a:xfrm>
            <a:custGeom>
              <a:avLst/>
              <a:gdLst>
                <a:gd name="T0" fmla="*/ 16 w 16"/>
                <a:gd name="T1" fmla="*/ 29 h 58"/>
                <a:gd name="T2" fmla="*/ 15 w 16"/>
                <a:gd name="T3" fmla="*/ 29 h 58"/>
                <a:gd name="T4" fmla="*/ 13 w 16"/>
                <a:gd name="T5" fmla="*/ 49 h 58"/>
                <a:gd name="T6" fmla="*/ 11 w 16"/>
                <a:gd name="T7" fmla="*/ 55 h 58"/>
                <a:gd name="T8" fmla="*/ 9 w 16"/>
                <a:gd name="T9" fmla="*/ 56 h 58"/>
                <a:gd name="T10" fmla="*/ 8 w 16"/>
                <a:gd name="T11" fmla="*/ 57 h 58"/>
                <a:gd name="T12" fmla="*/ 7 w 16"/>
                <a:gd name="T13" fmla="*/ 56 h 58"/>
                <a:gd name="T14" fmla="*/ 4 w 16"/>
                <a:gd name="T15" fmla="*/ 53 h 58"/>
                <a:gd name="T16" fmla="*/ 1 w 16"/>
                <a:gd name="T17" fmla="*/ 29 h 58"/>
                <a:gd name="T18" fmla="*/ 3 w 16"/>
                <a:gd name="T19" fmla="*/ 9 h 58"/>
                <a:gd name="T20" fmla="*/ 5 w 16"/>
                <a:gd name="T21" fmla="*/ 3 h 58"/>
                <a:gd name="T22" fmla="*/ 7 w 16"/>
                <a:gd name="T23" fmla="*/ 1 h 58"/>
                <a:gd name="T24" fmla="*/ 8 w 16"/>
                <a:gd name="T25" fmla="*/ 1 h 58"/>
                <a:gd name="T26" fmla="*/ 9 w 16"/>
                <a:gd name="T27" fmla="*/ 1 h 58"/>
                <a:gd name="T28" fmla="*/ 12 w 16"/>
                <a:gd name="T29" fmla="*/ 5 h 58"/>
                <a:gd name="T30" fmla="*/ 15 w 16"/>
                <a:gd name="T31" fmla="*/ 29 h 58"/>
                <a:gd name="T32" fmla="*/ 16 w 16"/>
                <a:gd name="T33" fmla="*/ 29 h 58"/>
                <a:gd name="T34" fmla="*/ 16 w 16"/>
                <a:gd name="T35" fmla="*/ 29 h 58"/>
                <a:gd name="T36" fmla="*/ 14 w 16"/>
                <a:gd name="T37" fmla="*/ 9 h 58"/>
                <a:gd name="T38" fmla="*/ 12 w 16"/>
                <a:gd name="T39" fmla="*/ 2 h 58"/>
                <a:gd name="T40" fmla="*/ 10 w 16"/>
                <a:gd name="T41" fmla="*/ 1 h 58"/>
                <a:gd name="T42" fmla="*/ 8 w 16"/>
                <a:gd name="T43" fmla="*/ 0 h 58"/>
                <a:gd name="T44" fmla="*/ 6 w 16"/>
                <a:gd name="T45" fmla="*/ 1 h 58"/>
                <a:gd name="T46" fmla="*/ 4 w 16"/>
                <a:gd name="T47" fmla="*/ 4 h 58"/>
                <a:gd name="T48" fmla="*/ 0 w 16"/>
                <a:gd name="T49" fmla="*/ 29 h 58"/>
                <a:gd name="T50" fmla="*/ 2 w 16"/>
                <a:gd name="T51" fmla="*/ 49 h 58"/>
                <a:gd name="T52" fmla="*/ 5 w 16"/>
                <a:gd name="T53" fmla="*/ 55 h 58"/>
                <a:gd name="T54" fmla="*/ 6 w 16"/>
                <a:gd name="T55" fmla="*/ 57 h 58"/>
                <a:gd name="T56" fmla="*/ 8 w 16"/>
                <a:gd name="T57" fmla="*/ 58 h 58"/>
                <a:gd name="T58" fmla="*/ 10 w 16"/>
                <a:gd name="T59" fmla="*/ 57 h 58"/>
                <a:gd name="T60" fmla="*/ 13 w 16"/>
                <a:gd name="T61" fmla="*/ 53 h 58"/>
                <a:gd name="T62" fmla="*/ 16 w 16"/>
                <a:gd name="T63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58">
                  <a:moveTo>
                    <a:pt x="16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37"/>
                    <a:pt x="15" y="44"/>
                    <a:pt x="13" y="49"/>
                  </a:cubicBezTo>
                  <a:cubicBezTo>
                    <a:pt x="12" y="51"/>
                    <a:pt x="12" y="53"/>
                    <a:pt x="11" y="55"/>
                  </a:cubicBezTo>
                  <a:cubicBezTo>
                    <a:pt x="10" y="55"/>
                    <a:pt x="10" y="56"/>
                    <a:pt x="9" y="56"/>
                  </a:cubicBezTo>
                  <a:cubicBezTo>
                    <a:pt x="9" y="57"/>
                    <a:pt x="8" y="57"/>
                    <a:pt x="8" y="57"/>
                  </a:cubicBezTo>
                  <a:cubicBezTo>
                    <a:pt x="8" y="57"/>
                    <a:pt x="7" y="57"/>
                    <a:pt x="7" y="56"/>
                  </a:cubicBezTo>
                  <a:cubicBezTo>
                    <a:pt x="6" y="56"/>
                    <a:pt x="5" y="55"/>
                    <a:pt x="4" y="53"/>
                  </a:cubicBezTo>
                  <a:cubicBezTo>
                    <a:pt x="2" y="48"/>
                    <a:pt x="1" y="39"/>
                    <a:pt x="1" y="29"/>
                  </a:cubicBezTo>
                  <a:cubicBezTo>
                    <a:pt x="1" y="21"/>
                    <a:pt x="2" y="14"/>
                    <a:pt x="3" y="9"/>
                  </a:cubicBezTo>
                  <a:cubicBezTo>
                    <a:pt x="4" y="6"/>
                    <a:pt x="5" y="4"/>
                    <a:pt x="5" y="3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10" y="2"/>
                    <a:pt x="11" y="3"/>
                    <a:pt x="12" y="5"/>
                  </a:cubicBezTo>
                  <a:cubicBezTo>
                    <a:pt x="14" y="10"/>
                    <a:pt x="15" y="1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1"/>
                    <a:pt x="16" y="14"/>
                    <a:pt x="14" y="9"/>
                  </a:cubicBezTo>
                  <a:cubicBezTo>
                    <a:pt x="13" y="6"/>
                    <a:pt x="13" y="4"/>
                    <a:pt x="12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5" y="1"/>
                    <a:pt x="4" y="3"/>
                    <a:pt x="4" y="4"/>
                  </a:cubicBezTo>
                  <a:cubicBezTo>
                    <a:pt x="1" y="9"/>
                    <a:pt x="0" y="18"/>
                    <a:pt x="0" y="29"/>
                  </a:cubicBezTo>
                  <a:cubicBezTo>
                    <a:pt x="0" y="37"/>
                    <a:pt x="1" y="44"/>
                    <a:pt x="2" y="49"/>
                  </a:cubicBezTo>
                  <a:cubicBezTo>
                    <a:pt x="3" y="52"/>
                    <a:pt x="4" y="54"/>
                    <a:pt x="5" y="55"/>
                  </a:cubicBezTo>
                  <a:cubicBezTo>
                    <a:pt x="5" y="56"/>
                    <a:pt x="6" y="57"/>
                    <a:pt x="6" y="57"/>
                  </a:cubicBezTo>
                  <a:cubicBezTo>
                    <a:pt x="7" y="57"/>
                    <a:pt x="7" y="58"/>
                    <a:pt x="8" y="58"/>
                  </a:cubicBezTo>
                  <a:cubicBezTo>
                    <a:pt x="9" y="58"/>
                    <a:pt x="9" y="57"/>
                    <a:pt x="10" y="57"/>
                  </a:cubicBezTo>
                  <a:cubicBezTo>
                    <a:pt x="11" y="56"/>
                    <a:pt x="12" y="55"/>
                    <a:pt x="13" y="53"/>
                  </a:cubicBezTo>
                  <a:cubicBezTo>
                    <a:pt x="15" y="48"/>
                    <a:pt x="16" y="39"/>
                    <a:pt x="16" y="29"/>
                  </a:cubicBez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8" name="Freeform 627">
              <a:extLst>
                <a:ext uri="{FF2B5EF4-FFF2-40B4-BE49-F238E27FC236}">
                  <a16:creationId xmlns:a16="http://schemas.microsoft.com/office/drawing/2014/main" id="{82CD9122-B788-4233-A1CB-2D71FEA74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7226" y="639763"/>
              <a:ext cx="654050" cy="190500"/>
            </a:xfrm>
            <a:custGeom>
              <a:avLst/>
              <a:gdLst>
                <a:gd name="T0" fmla="*/ 29 w 58"/>
                <a:gd name="T1" fmla="*/ 1 h 17"/>
                <a:gd name="T2" fmla="*/ 29 w 58"/>
                <a:gd name="T3" fmla="*/ 2 h 17"/>
                <a:gd name="T4" fmla="*/ 49 w 58"/>
                <a:gd name="T5" fmla="*/ 4 h 17"/>
                <a:gd name="T6" fmla="*/ 55 w 58"/>
                <a:gd name="T7" fmla="*/ 6 h 17"/>
                <a:gd name="T8" fmla="*/ 56 w 58"/>
                <a:gd name="T9" fmla="*/ 8 h 17"/>
                <a:gd name="T10" fmla="*/ 57 w 58"/>
                <a:gd name="T11" fmla="*/ 9 h 17"/>
                <a:gd name="T12" fmla="*/ 56 w 58"/>
                <a:gd name="T13" fmla="*/ 10 h 17"/>
                <a:gd name="T14" fmla="*/ 53 w 58"/>
                <a:gd name="T15" fmla="*/ 12 h 17"/>
                <a:gd name="T16" fmla="*/ 29 w 58"/>
                <a:gd name="T17" fmla="*/ 16 h 17"/>
                <a:gd name="T18" fmla="*/ 9 w 58"/>
                <a:gd name="T19" fmla="*/ 14 h 17"/>
                <a:gd name="T20" fmla="*/ 3 w 58"/>
                <a:gd name="T21" fmla="*/ 11 h 17"/>
                <a:gd name="T22" fmla="*/ 2 w 58"/>
                <a:gd name="T23" fmla="*/ 10 h 17"/>
                <a:gd name="T24" fmla="*/ 1 w 58"/>
                <a:gd name="T25" fmla="*/ 9 h 17"/>
                <a:gd name="T26" fmla="*/ 2 w 58"/>
                <a:gd name="T27" fmla="*/ 8 h 17"/>
                <a:gd name="T28" fmla="*/ 5 w 58"/>
                <a:gd name="T29" fmla="*/ 5 h 17"/>
                <a:gd name="T30" fmla="*/ 29 w 58"/>
                <a:gd name="T31" fmla="*/ 2 h 17"/>
                <a:gd name="T32" fmla="*/ 29 w 58"/>
                <a:gd name="T33" fmla="*/ 1 h 17"/>
                <a:gd name="T34" fmla="*/ 29 w 58"/>
                <a:gd name="T35" fmla="*/ 0 h 17"/>
                <a:gd name="T36" fmla="*/ 9 w 58"/>
                <a:gd name="T37" fmla="*/ 3 h 17"/>
                <a:gd name="T38" fmla="*/ 3 w 58"/>
                <a:gd name="T39" fmla="*/ 5 h 17"/>
                <a:gd name="T40" fmla="*/ 1 w 58"/>
                <a:gd name="T41" fmla="*/ 7 h 17"/>
                <a:gd name="T42" fmla="*/ 0 w 58"/>
                <a:gd name="T43" fmla="*/ 9 h 17"/>
                <a:gd name="T44" fmla="*/ 1 w 58"/>
                <a:gd name="T45" fmla="*/ 11 h 17"/>
                <a:gd name="T46" fmla="*/ 5 w 58"/>
                <a:gd name="T47" fmla="*/ 13 h 17"/>
                <a:gd name="T48" fmla="*/ 29 w 58"/>
                <a:gd name="T49" fmla="*/ 17 h 17"/>
                <a:gd name="T50" fmla="*/ 49 w 58"/>
                <a:gd name="T51" fmla="*/ 15 h 17"/>
                <a:gd name="T52" fmla="*/ 56 w 58"/>
                <a:gd name="T53" fmla="*/ 12 h 17"/>
                <a:gd name="T54" fmla="*/ 57 w 58"/>
                <a:gd name="T55" fmla="*/ 11 h 17"/>
                <a:gd name="T56" fmla="*/ 58 w 58"/>
                <a:gd name="T57" fmla="*/ 9 h 17"/>
                <a:gd name="T58" fmla="*/ 57 w 58"/>
                <a:gd name="T59" fmla="*/ 7 h 17"/>
                <a:gd name="T60" fmla="*/ 54 w 58"/>
                <a:gd name="T61" fmla="*/ 4 h 17"/>
                <a:gd name="T62" fmla="*/ 29 w 58"/>
                <a:gd name="T63" fmla="*/ 0 h 17"/>
                <a:gd name="T64" fmla="*/ 29 w 58"/>
                <a:gd name="T6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" h="17">
                  <a:moveTo>
                    <a:pt x="29" y="1"/>
                  </a:moveTo>
                  <a:cubicBezTo>
                    <a:pt x="29" y="2"/>
                    <a:pt x="29" y="2"/>
                    <a:pt x="29" y="2"/>
                  </a:cubicBezTo>
                  <a:cubicBezTo>
                    <a:pt x="37" y="2"/>
                    <a:pt x="44" y="2"/>
                    <a:pt x="49" y="4"/>
                  </a:cubicBezTo>
                  <a:cubicBezTo>
                    <a:pt x="52" y="4"/>
                    <a:pt x="54" y="5"/>
                    <a:pt x="55" y="6"/>
                  </a:cubicBezTo>
                  <a:cubicBezTo>
                    <a:pt x="56" y="7"/>
                    <a:pt x="56" y="7"/>
                    <a:pt x="56" y="8"/>
                  </a:cubicBezTo>
                  <a:cubicBezTo>
                    <a:pt x="57" y="8"/>
                    <a:pt x="57" y="8"/>
                    <a:pt x="57" y="9"/>
                  </a:cubicBezTo>
                  <a:cubicBezTo>
                    <a:pt x="57" y="9"/>
                    <a:pt x="57" y="10"/>
                    <a:pt x="56" y="10"/>
                  </a:cubicBezTo>
                  <a:cubicBezTo>
                    <a:pt x="56" y="11"/>
                    <a:pt x="55" y="12"/>
                    <a:pt x="53" y="12"/>
                  </a:cubicBezTo>
                  <a:cubicBezTo>
                    <a:pt x="48" y="15"/>
                    <a:pt x="39" y="16"/>
                    <a:pt x="29" y="16"/>
                  </a:cubicBezTo>
                  <a:cubicBezTo>
                    <a:pt x="21" y="16"/>
                    <a:pt x="14" y="15"/>
                    <a:pt x="9" y="14"/>
                  </a:cubicBezTo>
                  <a:cubicBezTo>
                    <a:pt x="7" y="13"/>
                    <a:pt x="5" y="12"/>
                    <a:pt x="3" y="11"/>
                  </a:cubicBezTo>
                  <a:cubicBezTo>
                    <a:pt x="3" y="11"/>
                    <a:pt x="2" y="11"/>
                    <a:pt x="2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2" y="7"/>
                    <a:pt x="3" y="6"/>
                    <a:pt x="5" y="5"/>
                  </a:cubicBezTo>
                  <a:cubicBezTo>
                    <a:pt x="10" y="3"/>
                    <a:pt x="19" y="1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0"/>
                    <a:pt x="14" y="1"/>
                    <a:pt x="9" y="3"/>
                  </a:cubicBezTo>
                  <a:cubicBezTo>
                    <a:pt x="6" y="3"/>
                    <a:pt x="4" y="4"/>
                    <a:pt x="3" y="5"/>
                  </a:cubicBezTo>
                  <a:cubicBezTo>
                    <a:pt x="2" y="6"/>
                    <a:pt x="1" y="6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0"/>
                    <a:pt x="0" y="10"/>
                    <a:pt x="1" y="11"/>
                  </a:cubicBezTo>
                  <a:cubicBezTo>
                    <a:pt x="2" y="12"/>
                    <a:pt x="3" y="13"/>
                    <a:pt x="5" y="13"/>
                  </a:cubicBezTo>
                  <a:cubicBezTo>
                    <a:pt x="10" y="16"/>
                    <a:pt x="19" y="17"/>
                    <a:pt x="29" y="17"/>
                  </a:cubicBezTo>
                  <a:cubicBezTo>
                    <a:pt x="37" y="17"/>
                    <a:pt x="44" y="16"/>
                    <a:pt x="49" y="15"/>
                  </a:cubicBezTo>
                  <a:cubicBezTo>
                    <a:pt x="52" y="14"/>
                    <a:pt x="54" y="13"/>
                    <a:pt x="56" y="12"/>
                  </a:cubicBezTo>
                  <a:cubicBezTo>
                    <a:pt x="56" y="12"/>
                    <a:pt x="57" y="11"/>
                    <a:pt x="57" y="11"/>
                  </a:cubicBezTo>
                  <a:cubicBezTo>
                    <a:pt x="58" y="10"/>
                    <a:pt x="58" y="10"/>
                    <a:pt x="58" y="9"/>
                  </a:cubicBezTo>
                  <a:cubicBezTo>
                    <a:pt x="58" y="8"/>
                    <a:pt x="58" y="8"/>
                    <a:pt x="57" y="7"/>
                  </a:cubicBezTo>
                  <a:cubicBezTo>
                    <a:pt x="57" y="6"/>
                    <a:pt x="55" y="5"/>
                    <a:pt x="54" y="4"/>
                  </a:cubicBezTo>
                  <a:cubicBezTo>
                    <a:pt x="48" y="2"/>
                    <a:pt x="39" y="0"/>
                    <a:pt x="29" y="0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9" name="Freeform 628">
              <a:extLst>
                <a:ext uri="{FF2B5EF4-FFF2-40B4-BE49-F238E27FC236}">
                  <a16:creationId xmlns:a16="http://schemas.microsoft.com/office/drawing/2014/main" id="{5B775862-75C3-913B-9842-A314FE5B2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4" y="492126"/>
              <a:ext cx="473075" cy="485775"/>
            </a:xfrm>
            <a:custGeom>
              <a:avLst/>
              <a:gdLst>
                <a:gd name="T0" fmla="*/ 16 w 42"/>
                <a:gd name="T1" fmla="*/ 16 h 43"/>
                <a:gd name="T2" fmla="*/ 16 w 42"/>
                <a:gd name="T3" fmla="*/ 17 h 43"/>
                <a:gd name="T4" fmla="*/ 29 w 42"/>
                <a:gd name="T5" fmla="*/ 6 h 43"/>
                <a:gd name="T6" fmla="*/ 39 w 42"/>
                <a:gd name="T7" fmla="*/ 2 h 43"/>
                <a:gd name="T8" fmla="*/ 41 w 42"/>
                <a:gd name="T9" fmla="*/ 2 h 43"/>
                <a:gd name="T10" fmla="*/ 41 w 42"/>
                <a:gd name="T11" fmla="*/ 4 h 43"/>
                <a:gd name="T12" fmla="*/ 37 w 42"/>
                <a:gd name="T13" fmla="*/ 14 h 43"/>
                <a:gd name="T14" fmla="*/ 26 w 42"/>
                <a:gd name="T15" fmla="*/ 27 h 43"/>
                <a:gd name="T16" fmla="*/ 13 w 42"/>
                <a:gd name="T17" fmla="*/ 38 h 43"/>
                <a:gd name="T18" fmla="*/ 3 w 42"/>
                <a:gd name="T19" fmla="*/ 42 h 43"/>
                <a:gd name="T20" fmla="*/ 1 w 42"/>
                <a:gd name="T21" fmla="*/ 42 h 43"/>
                <a:gd name="T22" fmla="*/ 1 w 42"/>
                <a:gd name="T23" fmla="*/ 40 h 43"/>
                <a:gd name="T24" fmla="*/ 5 w 42"/>
                <a:gd name="T25" fmla="*/ 30 h 43"/>
                <a:gd name="T26" fmla="*/ 16 w 42"/>
                <a:gd name="T27" fmla="*/ 17 h 43"/>
                <a:gd name="T28" fmla="*/ 16 w 42"/>
                <a:gd name="T29" fmla="*/ 16 h 43"/>
                <a:gd name="T30" fmla="*/ 15 w 42"/>
                <a:gd name="T31" fmla="*/ 16 h 43"/>
                <a:gd name="T32" fmla="*/ 4 w 42"/>
                <a:gd name="T33" fmla="*/ 29 h 43"/>
                <a:gd name="T34" fmla="*/ 0 w 42"/>
                <a:gd name="T35" fmla="*/ 40 h 43"/>
                <a:gd name="T36" fmla="*/ 1 w 42"/>
                <a:gd name="T37" fmla="*/ 42 h 43"/>
                <a:gd name="T38" fmla="*/ 3 w 42"/>
                <a:gd name="T39" fmla="*/ 43 h 43"/>
                <a:gd name="T40" fmla="*/ 14 w 42"/>
                <a:gd name="T41" fmla="*/ 39 h 43"/>
                <a:gd name="T42" fmla="*/ 27 w 42"/>
                <a:gd name="T43" fmla="*/ 28 h 43"/>
                <a:gd name="T44" fmla="*/ 38 w 42"/>
                <a:gd name="T45" fmla="*/ 14 h 43"/>
                <a:gd name="T46" fmla="*/ 42 w 42"/>
                <a:gd name="T47" fmla="*/ 4 h 43"/>
                <a:gd name="T48" fmla="*/ 42 w 42"/>
                <a:gd name="T49" fmla="*/ 1 h 43"/>
                <a:gd name="T50" fmla="*/ 39 w 42"/>
                <a:gd name="T51" fmla="*/ 0 h 43"/>
                <a:gd name="T52" fmla="*/ 29 w 42"/>
                <a:gd name="T53" fmla="*/ 5 h 43"/>
                <a:gd name="T54" fmla="*/ 15 w 42"/>
                <a:gd name="T55" fmla="*/ 16 h 43"/>
                <a:gd name="T56" fmla="*/ 16 w 42"/>
                <a:gd name="T57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" h="43">
                  <a:moveTo>
                    <a:pt x="16" y="16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0" y="12"/>
                    <a:pt x="25" y="8"/>
                    <a:pt x="29" y="6"/>
                  </a:cubicBezTo>
                  <a:cubicBezTo>
                    <a:pt x="33" y="3"/>
                    <a:pt x="37" y="2"/>
                    <a:pt x="39" y="2"/>
                  </a:cubicBezTo>
                  <a:cubicBezTo>
                    <a:pt x="40" y="2"/>
                    <a:pt x="40" y="2"/>
                    <a:pt x="41" y="2"/>
                  </a:cubicBezTo>
                  <a:cubicBezTo>
                    <a:pt x="41" y="3"/>
                    <a:pt x="41" y="3"/>
                    <a:pt x="41" y="4"/>
                  </a:cubicBezTo>
                  <a:cubicBezTo>
                    <a:pt x="41" y="6"/>
                    <a:pt x="40" y="10"/>
                    <a:pt x="37" y="14"/>
                  </a:cubicBezTo>
                  <a:cubicBezTo>
                    <a:pt x="35" y="18"/>
                    <a:pt x="31" y="22"/>
                    <a:pt x="26" y="27"/>
                  </a:cubicBezTo>
                  <a:cubicBezTo>
                    <a:pt x="22" y="32"/>
                    <a:pt x="17" y="35"/>
                    <a:pt x="13" y="38"/>
                  </a:cubicBezTo>
                  <a:cubicBezTo>
                    <a:pt x="9" y="41"/>
                    <a:pt x="5" y="42"/>
                    <a:pt x="3" y="42"/>
                  </a:cubicBezTo>
                  <a:cubicBezTo>
                    <a:pt x="2" y="42"/>
                    <a:pt x="2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38"/>
                    <a:pt x="2" y="34"/>
                    <a:pt x="5" y="30"/>
                  </a:cubicBezTo>
                  <a:cubicBezTo>
                    <a:pt x="8" y="26"/>
                    <a:pt x="11" y="21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21"/>
                    <a:pt x="7" y="25"/>
                    <a:pt x="4" y="29"/>
                  </a:cubicBezTo>
                  <a:cubicBezTo>
                    <a:pt x="1" y="34"/>
                    <a:pt x="0" y="37"/>
                    <a:pt x="0" y="40"/>
                  </a:cubicBezTo>
                  <a:cubicBezTo>
                    <a:pt x="0" y="41"/>
                    <a:pt x="0" y="42"/>
                    <a:pt x="1" y="42"/>
                  </a:cubicBezTo>
                  <a:cubicBezTo>
                    <a:pt x="1" y="43"/>
                    <a:pt x="2" y="43"/>
                    <a:pt x="3" y="43"/>
                  </a:cubicBezTo>
                  <a:cubicBezTo>
                    <a:pt x="6" y="43"/>
                    <a:pt x="9" y="42"/>
                    <a:pt x="14" y="39"/>
                  </a:cubicBezTo>
                  <a:cubicBezTo>
                    <a:pt x="18" y="36"/>
                    <a:pt x="22" y="32"/>
                    <a:pt x="27" y="28"/>
                  </a:cubicBezTo>
                  <a:cubicBezTo>
                    <a:pt x="32" y="23"/>
                    <a:pt x="35" y="18"/>
                    <a:pt x="38" y="14"/>
                  </a:cubicBezTo>
                  <a:cubicBezTo>
                    <a:pt x="41" y="10"/>
                    <a:pt x="42" y="7"/>
                    <a:pt x="42" y="4"/>
                  </a:cubicBezTo>
                  <a:cubicBezTo>
                    <a:pt x="42" y="3"/>
                    <a:pt x="42" y="2"/>
                    <a:pt x="42" y="1"/>
                  </a:cubicBezTo>
                  <a:cubicBezTo>
                    <a:pt x="41" y="1"/>
                    <a:pt x="40" y="0"/>
                    <a:pt x="39" y="0"/>
                  </a:cubicBezTo>
                  <a:cubicBezTo>
                    <a:pt x="36" y="1"/>
                    <a:pt x="33" y="2"/>
                    <a:pt x="29" y="5"/>
                  </a:cubicBezTo>
                  <a:cubicBezTo>
                    <a:pt x="24" y="7"/>
                    <a:pt x="20" y="11"/>
                    <a:pt x="15" y="16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Freeform 629">
              <a:extLst>
                <a:ext uri="{FF2B5EF4-FFF2-40B4-BE49-F238E27FC236}">
                  <a16:creationId xmlns:a16="http://schemas.microsoft.com/office/drawing/2014/main" id="{D45EE290-3D8F-B602-74B0-4A12F80C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4" y="492126"/>
              <a:ext cx="473075" cy="485775"/>
            </a:xfrm>
            <a:custGeom>
              <a:avLst/>
              <a:gdLst>
                <a:gd name="T0" fmla="*/ 27 w 42"/>
                <a:gd name="T1" fmla="*/ 16 h 43"/>
                <a:gd name="T2" fmla="*/ 26 w 42"/>
                <a:gd name="T3" fmla="*/ 17 h 43"/>
                <a:gd name="T4" fmla="*/ 37 w 42"/>
                <a:gd name="T5" fmla="*/ 30 h 43"/>
                <a:gd name="T6" fmla="*/ 41 w 42"/>
                <a:gd name="T7" fmla="*/ 40 h 43"/>
                <a:gd name="T8" fmla="*/ 41 w 42"/>
                <a:gd name="T9" fmla="*/ 42 h 43"/>
                <a:gd name="T10" fmla="*/ 39 w 42"/>
                <a:gd name="T11" fmla="*/ 42 h 43"/>
                <a:gd name="T12" fmla="*/ 29 w 42"/>
                <a:gd name="T13" fmla="*/ 38 h 43"/>
                <a:gd name="T14" fmla="*/ 16 w 42"/>
                <a:gd name="T15" fmla="*/ 27 h 43"/>
                <a:gd name="T16" fmla="*/ 5 w 42"/>
                <a:gd name="T17" fmla="*/ 14 h 43"/>
                <a:gd name="T18" fmla="*/ 1 w 42"/>
                <a:gd name="T19" fmla="*/ 4 h 43"/>
                <a:gd name="T20" fmla="*/ 1 w 42"/>
                <a:gd name="T21" fmla="*/ 2 h 43"/>
                <a:gd name="T22" fmla="*/ 3 w 42"/>
                <a:gd name="T23" fmla="*/ 2 h 43"/>
                <a:gd name="T24" fmla="*/ 13 w 42"/>
                <a:gd name="T25" fmla="*/ 6 h 43"/>
                <a:gd name="T26" fmla="*/ 26 w 42"/>
                <a:gd name="T27" fmla="*/ 17 h 43"/>
                <a:gd name="T28" fmla="*/ 27 w 42"/>
                <a:gd name="T29" fmla="*/ 16 h 43"/>
                <a:gd name="T30" fmla="*/ 27 w 42"/>
                <a:gd name="T31" fmla="*/ 16 h 43"/>
                <a:gd name="T32" fmla="*/ 14 w 42"/>
                <a:gd name="T33" fmla="*/ 5 h 43"/>
                <a:gd name="T34" fmla="*/ 3 w 42"/>
                <a:gd name="T35" fmla="*/ 0 h 43"/>
                <a:gd name="T36" fmla="*/ 1 w 42"/>
                <a:gd name="T37" fmla="*/ 1 h 43"/>
                <a:gd name="T38" fmla="*/ 0 w 42"/>
                <a:gd name="T39" fmla="*/ 4 h 43"/>
                <a:gd name="T40" fmla="*/ 4 w 42"/>
                <a:gd name="T41" fmla="*/ 14 h 43"/>
                <a:gd name="T42" fmla="*/ 15 w 42"/>
                <a:gd name="T43" fmla="*/ 28 h 43"/>
                <a:gd name="T44" fmla="*/ 29 w 42"/>
                <a:gd name="T45" fmla="*/ 39 h 43"/>
                <a:gd name="T46" fmla="*/ 39 w 42"/>
                <a:gd name="T47" fmla="*/ 43 h 43"/>
                <a:gd name="T48" fmla="*/ 42 w 42"/>
                <a:gd name="T49" fmla="*/ 42 h 43"/>
                <a:gd name="T50" fmla="*/ 42 w 42"/>
                <a:gd name="T51" fmla="*/ 40 h 43"/>
                <a:gd name="T52" fmla="*/ 38 w 42"/>
                <a:gd name="T53" fmla="*/ 29 h 43"/>
                <a:gd name="T54" fmla="*/ 27 w 42"/>
                <a:gd name="T55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43">
                  <a:moveTo>
                    <a:pt x="27" y="16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31" y="21"/>
                    <a:pt x="35" y="26"/>
                    <a:pt x="37" y="30"/>
                  </a:cubicBezTo>
                  <a:cubicBezTo>
                    <a:pt x="40" y="34"/>
                    <a:pt x="41" y="38"/>
                    <a:pt x="41" y="40"/>
                  </a:cubicBezTo>
                  <a:cubicBezTo>
                    <a:pt x="41" y="41"/>
                    <a:pt x="41" y="41"/>
                    <a:pt x="41" y="42"/>
                  </a:cubicBezTo>
                  <a:cubicBezTo>
                    <a:pt x="40" y="42"/>
                    <a:pt x="40" y="42"/>
                    <a:pt x="39" y="42"/>
                  </a:cubicBezTo>
                  <a:cubicBezTo>
                    <a:pt x="37" y="42"/>
                    <a:pt x="33" y="41"/>
                    <a:pt x="29" y="38"/>
                  </a:cubicBezTo>
                  <a:cubicBezTo>
                    <a:pt x="25" y="35"/>
                    <a:pt x="20" y="32"/>
                    <a:pt x="16" y="27"/>
                  </a:cubicBezTo>
                  <a:cubicBezTo>
                    <a:pt x="11" y="22"/>
                    <a:pt x="8" y="18"/>
                    <a:pt x="5" y="14"/>
                  </a:cubicBezTo>
                  <a:cubicBezTo>
                    <a:pt x="2" y="10"/>
                    <a:pt x="1" y="6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5" y="2"/>
                    <a:pt x="9" y="3"/>
                    <a:pt x="13" y="6"/>
                  </a:cubicBezTo>
                  <a:cubicBezTo>
                    <a:pt x="17" y="8"/>
                    <a:pt x="22" y="12"/>
                    <a:pt x="26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2" y="11"/>
                    <a:pt x="18" y="7"/>
                    <a:pt x="14" y="5"/>
                  </a:cubicBezTo>
                  <a:cubicBezTo>
                    <a:pt x="9" y="2"/>
                    <a:pt x="6" y="1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7"/>
                    <a:pt x="1" y="10"/>
                    <a:pt x="4" y="14"/>
                  </a:cubicBezTo>
                  <a:cubicBezTo>
                    <a:pt x="7" y="18"/>
                    <a:pt x="11" y="23"/>
                    <a:pt x="15" y="28"/>
                  </a:cubicBezTo>
                  <a:cubicBezTo>
                    <a:pt x="20" y="32"/>
                    <a:pt x="24" y="36"/>
                    <a:pt x="29" y="39"/>
                  </a:cubicBezTo>
                  <a:cubicBezTo>
                    <a:pt x="33" y="42"/>
                    <a:pt x="36" y="43"/>
                    <a:pt x="39" y="43"/>
                  </a:cubicBezTo>
                  <a:cubicBezTo>
                    <a:pt x="40" y="43"/>
                    <a:pt x="41" y="43"/>
                    <a:pt x="42" y="42"/>
                  </a:cubicBezTo>
                  <a:cubicBezTo>
                    <a:pt x="42" y="42"/>
                    <a:pt x="42" y="41"/>
                    <a:pt x="42" y="40"/>
                  </a:cubicBezTo>
                  <a:cubicBezTo>
                    <a:pt x="42" y="37"/>
                    <a:pt x="41" y="34"/>
                    <a:pt x="38" y="29"/>
                  </a:cubicBezTo>
                  <a:cubicBezTo>
                    <a:pt x="35" y="25"/>
                    <a:pt x="32" y="21"/>
                    <a:pt x="27" y="16"/>
                  </a:cubicBez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9559AFD8-CB8B-8453-27DF-A431D3609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2164" y="481013"/>
              <a:ext cx="57150" cy="57150"/>
            </a:xfrm>
            <a:prstGeom prst="ellipse">
              <a:avLst/>
            </a:pr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2" name="Freeform 631">
              <a:extLst>
                <a:ext uri="{FF2B5EF4-FFF2-40B4-BE49-F238E27FC236}">
                  <a16:creationId xmlns:a16="http://schemas.microsoft.com/office/drawing/2014/main" id="{8759F61C-4490-6C40-434D-E52EFED3F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164" y="492126"/>
              <a:ext cx="57150" cy="46038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2 w 5"/>
                <a:gd name="T7" fmla="*/ 2 h 4"/>
                <a:gd name="T8" fmla="*/ 0 w 5"/>
                <a:gd name="T9" fmla="*/ 1 h 4"/>
                <a:gd name="T10" fmla="*/ 0 w 5"/>
                <a:gd name="T11" fmla="*/ 2 h 4"/>
                <a:gd name="T12" fmla="*/ 2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4" y="2"/>
                    <a:pt x="2" y="2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3" name="Freeform 632">
              <a:extLst>
                <a:ext uri="{FF2B5EF4-FFF2-40B4-BE49-F238E27FC236}">
                  <a16:creationId xmlns:a16="http://schemas.microsoft.com/office/drawing/2014/main" id="{71400E4C-AB76-9EAF-F9BD-9DFBBB968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164" y="503238"/>
              <a:ext cx="57150" cy="34925"/>
            </a:xfrm>
            <a:custGeom>
              <a:avLst/>
              <a:gdLst>
                <a:gd name="T0" fmla="*/ 0 w 5"/>
                <a:gd name="T1" fmla="*/ 1 h 3"/>
                <a:gd name="T2" fmla="*/ 2 w 5"/>
                <a:gd name="T3" fmla="*/ 3 h 3"/>
                <a:gd name="T4" fmla="*/ 5 w 5"/>
                <a:gd name="T5" fmla="*/ 1 h 3"/>
                <a:gd name="T6" fmla="*/ 5 w 5"/>
                <a:gd name="T7" fmla="*/ 0 h 3"/>
                <a:gd name="T8" fmla="*/ 2 w 5"/>
                <a:gd name="T9" fmla="*/ 2 h 3"/>
                <a:gd name="T10" fmla="*/ 0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1"/>
                    <a:pt x="4" y="2"/>
                    <a:pt x="2" y="2"/>
                  </a:cubicBezTo>
                  <a:cubicBezTo>
                    <a:pt x="1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4" name="Freeform 633">
              <a:extLst>
                <a:ext uri="{FF2B5EF4-FFF2-40B4-BE49-F238E27FC236}">
                  <a16:creationId xmlns:a16="http://schemas.microsoft.com/office/drawing/2014/main" id="{353DC70D-72D5-FAFC-7EE6-308B083BC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164" y="481013"/>
              <a:ext cx="57150" cy="46038"/>
            </a:xfrm>
            <a:custGeom>
              <a:avLst/>
              <a:gdLst>
                <a:gd name="T0" fmla="*/ 2 w 5"/>
                <a:gd name="T1" fmla="*/ 0 h 4"/>
                <a:gd name="T2" fmla="*/ 2 w 5"/>
                <a:gd name="T3" fmla="*/ 0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1" y="3"/>
                  </a:cubicBezTo>
                  <a:cubicBezTo>
                    <a:pt x="2" y="4"/>
                    <a:pt x="5" y="1"/>
                    <a:pt x="2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" name="Freeform 634">
              <a:extLst>
                <a:ext uri="{FF2B5EF4-FFF2-40B4-BE49-F238E27FC236}">
                  <a16:creationId xmlns:a16="http://schemas.microsoft.com/office/drawing/2014/main" id="{D6C3CBAF-245F-FC7A-12F8-B4AA7FFD0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276" y="481013"/>
              <a:ext cx="22225" cy="22225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1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1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6" name="Freeform 635">
              <a:extLst>
                <a:ext uri="{FF2B5EF4-FFF2-40B4-BE49-F238E27FC236}">
                  <a16:creationId xmlns:a16="http://schemas.microsoft.com/office/drawing/2014/main" id="{F72B0254-CC69-C353-D0D4-F575C8C03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276" y="481013"/>
              <a:ext cx="11113" cy="111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7" name="Oval 636">
              <a:extLst>
                <a:ext uri="{FF2B5EF4-FFF2-40B4-BE49-F238E27FC236}">
                  <a16:creationId xmlns:a16="http://schemas.microsoft.com/office/drawing/2014/main" id="{CDEE6C69-D06A-1E1F-7FC9-3CD2026CB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9676" y="650876"/>
              <a:ext cx="55563" cy="66675"/>
            </a:xfrm>
            <a:prstGeom prst="ellipse">
              <a:avLst/>
            </a:pr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" name="Freeform 637">
              <a:extLst>
                <a:ext uri="{FF2B5EF4-FFF2-40B4-BE49-F238E27FC236}">
                  <a16:creationId xmlns:a16="http://schemas.microsoft.com/office/drawing/2014/main" id="{2759E6B1-4BE8-877F-58E9-083838237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6" y="661988"/>
              <a:ext cx="55563" cy="55563"/>
            </a:xfrm>
            <a:custGeom>
              <a:avLst/>
              <a:gdLst>
                <a:gd name="T0" fmla="*/ 3 w 5"/>
                <a:gd name="T1" fmla="*/ 5 h 5"/>
                <a:gd name="T2" fmla="*/ 5 w 5"/>
                <a:gd name="T3" fmla="*/ 2 h 5"/>
                <a:gd name="T4" fmla="*/ 5 w 5"/>
                <a:gd name="T5" fmla="*/ 0 h 5"/>
                <a:gd name="T6" fmla="*/ 2 w 5"/>
                <a:gd name="T7" fmla="*/ 3 h 5"/>
                <a:gd name="T8" fmla="*/ 0 w 5"/>
                <a:gd name="T9" fmla="*/ 1 h 5"/>
                <a:gd name="T10" fmla="*/ 0 w 5"/>
                <a:gd name="T11" fmla="*/ 2 h 5"/>
                <a:gd name="T12" fmla="*/ 3 w 5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1"/>
                    <a:pt x="4" y="2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5"/>
                    <a:pt x="3" y="5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9" name="Freeform 638">
              <a:extLst>
                <a:ext uri="{FF2B5EF4-FFF2-40B4-BE49-F238E27FC236}">
                  <a16:creationId xmlns:a16="http://schemas.microsoft.com/office/drawing/2014/main" id="{3266D023-EA60-987B-2192-F2BB3173F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6" y="673101"/>
              <a:ext cx="55563" cy="44450"/>
            </a:xfrm>
            <a:custGeom>
              <a:avLst/>
              <a:gdLst>
                <a:gd name="T0" fmla="*/ 0 w 5"/>
                <a:gd name="T1" fmla="*/ 1 h 4"/>
                <a:gd name="T2" fmla="*/ 3 w 5"/>
                <a:gd name="T3" fmla="*/ 4 h 4"/>
                <a:gd name="T4" fmla="*/ 5 w 5"/>
                <a:gd name="T5" fmla="*/ 1 h 4"/>
                <a:gd name="T6" fmla="*/ 5 w 5"/>
                <a:gd name="T7" fmla="*/ 0 h 4"/>
                <a:gd name="T8" fmla="*/ 3 w 5"/>
                <a:gd name="T9" fmla="*/ 3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3"/>
                    <a:pt x="1" y="4"/>
                    <a:pt x="3" y="4"/>
                  </a:cubicBezTo>
                  <a:cubicBezTo>
                    <a:pt x="4" y="4"/>
                    <a:pt x="5" y="2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1"/>
                    <a:pt x="4" y="2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0" name="Freeform 639">
              <a:extLst>
                <a:ext uri="{FF2B5EF4-FFF2-40B4-BE49-F238E27FC236}">
                  <a16:creationId xmlns:a16="http://schemas.microsoft.com/office/drawing/2014/main" id="{BBA216A4-291A-10A6-7860-70CF461B9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6" y="650876"/>
              <a:ext cx="55563" cy="44450"/>
            </a:xfrm>
            <a:custGeom>
              <a:avLst/>
              <a:gdLst>
                <a:gd name="T0" fmla="*/ 2 w 5"/>
                <a:gd name="T1" fmla="*/ 0 h 4"/>
                <a:gd name="T2" fmla="*/ 2 w 5"/>
                <a:gd name="T3" fmla="*/ 1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2" y="4"/>
                    <a:pt x="5" y="1"/>
                    <a:pt x="2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1" name="Freeform 640">
              <a:extLst>
                <a:ext uri="{FF2B5EF4-FFF2-40B4-BE49-F238E27FC236}">
                  <a16:creationId xmlns:a16="http://schemas.microsoft.com/office/drawing/2014/main" id="{70F51813-D51D-DB0D-CEDE-E7B506A36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9" y="650876"/>
              <a:ext cx="22225" cy="33338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0 w 2"/>
                <a:gd name="T5" fmla="*/ 1 h 3"/>
                <a:gd name="T6" fmla="*/ 2 w 2"/>
                <a:gd name="T7" fmla="*/ 1 h 3"/>
                <a:gd name="T8" fmla="*/ 2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1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2" name="Freeform 641">
              <a:extLst>
                <a:ext uri="{FF2B5EF4-FFF2-40B4-BE49-F238E27FC236}">
                  <a16:creationId xmlns:a16="http://schemas.microsoft.com/office/drawing/2014/main" id="{C86846D7-6D38-69C0-D81A-2D796142E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9" y="661988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" name="Oval 642">
              <a:extLst>
                <a:ext uri="{FF2B5EF4-FFF2-40B4-BE49-F238E27FC236}">
                  <a16:creationId xmlns:a16="http://schemas.microsoft.com/office/drawing/2014/main" id="{9CD9AFB3-D8D8-263E-1CA3-D060D6D06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5489" y="931863"/>
              <a:ext cx="55563" cy="68263"/>
            </a:xfrm>
            <a:prstGeom prst="ellipse">
              <a:avLst/>
            </a:pr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" name="Freeform 643">
              <a:extLst>
                <a:ext uri="{FF2B5EF4-FFF2-40B4-BE49-F238E27FC236}">
                  <a16:creationId xmlns:a16="http://schemas.microsoft.com/office/drawing/2014/main" id="{52E28263-79C8-6776-2016-D3F2BF097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89" y="942976"/>
              <a:ext cx="55563" cy="57150"/>
            </a:xfrm>
            <a:custGeom>
              <a:avLst/>
              <a:gdLst>
                <a:gd name="T0" fmla="*/ 2 w 5"/>
                <a:gd name="T1" fmla="*/ 5 h 5"/>
                <a:gd name="T2" fmla="*/ 5 w 5"/>
                <a:gd name="T3" fmla="*/ 2 h 5"/>
                <a:gd name="T4" fmla="*/ 4 w 5"/>
                <a:gd name="T5" fmla="*/ 0 h 5"/>
                <a:gd name="T6" fmla="*/ 2 w 5"/>
                <a:gd name="T7" fmla="*/ 3 h 5"/>
                <a:gd name="T8" fmla="*/ 0 w 5"/>
                <a:gd name="T9" fmla="*/ 1 h 5"/>
                <a:gd name="T10" fmla="*/ 0 w 5"/>
                <a:gd name="T11" fmla="*/ 2 h 5"/>
                <a:gd name="T12" fmla="*/ 2 w 5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4" y="5"/>
                    <a:pt x="5" y="3"/>
                    <a:pt x="5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" name="Freeform 644">
              <a:extLst>
                <a:ext uri="{FF2B5EF4-FFF2-40B4-BE49-F238E27FC236}">
                  <a16:creationId xmlns:a16="http://schemas.microsoft.com/office/drawing/2014/main" id="{F2F0E8BA-6CE0-7A3C-C042-310EE240D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89" y="954088"/>
              <a:ext cx="55563" cy="46038"/>
            </a:xfrm>
            <a:custGeom>
              <a:avLst/>
              <a:gdLst>
                <a:gd name="T0" fmla="*/ 0 w 5"/>
                <a:gd name="T1" fmla="*/ 1 h 4"/>
                <a:gd name="T2" fmla="*/ 2 w 5"/>
                <a:gd name="T3" fmla="*/ 4 h 4"/>
                <a:gd name="T4" fmla="*/ 5 w 5"/>
                <a:gd name="T5" fmla="*/ 1 h 4"/>
                <a:gd name="T6" fmla="*/ 5 w 5"/>
                <a:gd name="T7" fmla="*/ 0 h 4"/>
                <a:gd name="T8" fmla="*/ 2 w 5"/>
                <a:gd name="T9" fmla="*/ 3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5" y="2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" name="Freeform 645">
              <a:extLst>
                <a:ext uri="{FF2B5EF4-FFF2-40B4-BE49-F238E27FC236}">
                  <a16:creationId xmlns:a16="http://schemas.microsoft.com/office/drawing/2014/main" id="{8F03A0C3-CB2D-5E48-CDD0-65B34D2DB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9" y="931863"/>
              <a:ext cx="68263" cy="46038"/>
            </a:xfrm>
            <a:custGeom>
              <a:avLst/>
              <a:gdLst>
                <a:gd name="T0" fmla="*/ 3 w 6"/>
                <a:gd name="T1" fmla="*/ 0 h 4"/>
                <a:gd name="T2" fmla="*/ 3 w 6"/>
                <a:gd name="T3" fmla="*/ 1 h 4"/>
                <a:gd name="T4" fmla="*/ 1 w 6"/>
                <a:gd name="T5" fmla="*/ 3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3" y="0"/>
                    <a:pt x="3" y="0"/>
                    <a:pt x="3" y="1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4"/>
                    <a:pt x="6" y="1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" name="Freeform 646">
              <a:extLst>
                <a:ext uri="{FF2B5EF4-FFF2-40B4-BE49-F238E27FC236}">
                  <a16:creationId xmlns:a16="http://schemas.microsoft.com/office/drawing/2014/main" id="{F5ACDBFB-F412-3DB2-B75D-9D2A9FEA8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89" y="931863"/>
              <a:ext cx="33338" cy="34925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1 w 3"/>
                <a:gd name="T5" fmla="*/ 1 h 3"/>
                <a:gd name="T6" fmla="*/ 2 w 3"/>
                <a:gd name="T7" fmla="*/ 1 h 3"/>
                <a:gd name="T8" fmla="*/ 2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3"/>
                    <a:pt x="1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2" y="0"/>
                    <a:pt x="2" y="1"/>
                  </a:cubicBezTo>
                  <a:cubicBezTo>
                    <a:pt x="3" y="1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" name="Freeform 647">
              <a:extLst>
                <a:ext uri="{FF2B5EF4-FFF2-40B4-BE49-F238E27FC236}">
                  <a16:creationId xmlns:a16="http://schemas.microsoft.com/office/drawing/2014/main" id="{6B5849E4-FF0F-1E5F-7074-6887806F5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1" y="942976"/>
              <a:ext cx="11113" cy="111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9A671024-21FA-3738-53B9-0358927A1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2026" y="390526"/>
              <a:ext cx="55563" cy="57150"/>
            </a:xfrm>
            <a:prstGeom prst="ellipse">
              <a:avLst/>
            </a:pr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" name="Freeform 649">
              <a:extLst>
                <a:ext uri="{FF2B5EF4-FFF2-40B4-BE49-F238E27FC236}">
                  <a16:creationId xmlns:a16="http://schemas.microsoft.com/office/drawing/2014/main" id="{54AA786A-A66C-E97F-0E86-167D710AF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026" y="403226"/>
              <a:ext cx="55563" cy="4445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1 h 4"/>
                <a:gd name="T4" fmla="*/ 4 w 5"/>
                <a:gd name="T5" fmla="*/ 0 h 4"/>
                <a:gd name="T6" fmla="*/ 2 w 5"/>
                <a:gd name="T7" fmla="*/ 2 h 4"/>
                <a:gd name="T8" fmla="*/ 0 w 5"/>
                <a:gd name="T9" fmla="*/ 1 h 4"/>
                <a:gd name="T10" fmla="*/ 0 w 5"/>
                <a:gd name="T11" fmla="*/ 1 h 4"/>
                <a:gd name="T12" fmla="*/ 2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5" y="3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" name="Freeform 650">
              <a:extLst>
                <a:ext uri="{FF2B5EF4-FFF2-40B4-BE49-F238E27FC236}">
                  <a16:creationId xmlns:a16="http://schemas.microsoft.com/office/drawing/2014/main" id="{F1B649E6-2951-5DA2-A4F7-397E09A9F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026" y="414338"/>
              <a:ext cx="55563" cy="33338"/>
            </a:xfrm>
            <a:custGeom>
              <a:avLst/>
              <a:gdLst>
                <a:gd name="T0" fmla="*/ 0 w 5"/>
                <a:gd name="T1" fmla="*/ 1 h 3"/>
                <a:gd name="T2" fmla="*/ 2 w 5"/>
                <a:gd name="T3" fmla="*/ 3 h 3"/>
                <a:gd name="T4" fmla="*/ 5 w 5"/>
                <a:gd name="T5" fmla="*/ 0 h 3"/>
                <a:gd name="T6" fmla="*/ 5 w 5"/>
                <a:gd name="T7" fmla="*/ 0 h 3"/>
                <a:gd name="T8" fmla="*/ 2 w 5"/>
                <a:gd name="T9" fmla="*/ 2 h 3"/>
                <a:gd name="T10" fmla="*/ 0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3" y="3"/>
                    <a:pt x="5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" name="Freeform 651">
              <a:extLst>
                <a:ext uri="{FF2B5EF4-FFF2-40B4-BE49-F238E27FC236}">
                  <a16:creationId xmlns:a16="http://schemas.microsoft.com/office/drawing/2014/main" id="{00A93847-71F8-237D-6E7D-F063CE3AE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0914" y="390526"/>
              <a:ext cx="55563" cy="46038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2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4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" name="Freeform 652">
              <a:extLst>
                <a:ext uri="{FF2B5EF4-FFF2-40B4-BE49-F238E27FC236}">
                  <a16:creationId xmlns:a16="http://schemas.microsoft.com/office/drawing/2014/main" id="{3D9D4C0D-4BE8-4B19-2D7F-354F275C8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026" y="390526"/>
              <a:ext cx="22225" cy="23813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2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4" name="Freeform 653">
              <a:extLst>
                <a:ext uri="{FF2B5EF4-FFF2-40B4-BE49-F238E27FC236}">
                  <a16:creationId xmlns:a16="http://schemas.microsoft.com/office/drawing/2014/main" id="{65908D59-6541-E9DB-C2E6-F578CEA1A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139" y="390526"/>
              <a:ext cx="11113" cy="1270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5" name="Oval 654">
              <a:extLst>
                <a:ext uri="{FF2B5EF4-FFF2-40B4-BE49-F238E27FC236}">
                  <a16:creationId xmlns:a16="http://schemas.microsoft.com/office/drawing/2014/main" id="{B8DC37DF-001B-840C-EE32-6D5BE444C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5989" y="684213"/>
              <a:ext cx="123825" cy="112713"/>
            </a:xfrm>
            <a:prstGeom prst="ellipse">
              <a:avLst/>
            </a:prstGeom>
            <a:solidFill>
              <a:srgbClr val="19A8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6" name="Freeform 655">
              <a:extLst>
                <a:ext uri="{FF2B5EF4-FFF2-40B4-BE49-F238E27FC236}">
                  <a16:creationId xmlns:a16="http://schemas.microsoft.com/office/drawing/2014/main" id="{30635624-FDFF-B350-2618-DCCE62121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89" y="695326"/>
              <a:ext cx="123825" cy="101600"/>
            </a:xfrm>
            <a:custGeom>
              <a:avLst/>
              <a:gdLst>
                <a:gd name="T0" fmla="*/ 6 w 11"/>
                <a:gd name="T1" fmla="*/ 9 h 9"/>
                <a:gd name="T2" fmla="*/ 11 w 11"/>
                <a:gd name="T3" fmla="*/ 4 h 9"/>
                <a:gd name="T4" fmla="*/ 9 w 11"/>
                <a:gd name="T5" fmla="*/ 0 h 9"/>
                <a:gd name="T6" fmla="*/ 5 w 11"/>
                <a:gd name="T7" fmla="*/ 5 h 9"/>
                <a:gd name="T8" fmla="*/ 1 w 11"/>
                <a:gd name="T9" fmla="*/ 2 h 9"/>
                <a:gd name="T10" fmla="*/ 0 w 11"/>
                <a:gd name="T11" fmla="*/ 4 h 9"/>
                <a:gd name="T12" fmla="*/ 6 w 11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6" y="9"/>
                  </a:moveTo>
                  <a:cubicBezTo>
                    <a:pt x="8" y="9"/>
                    <a:pt x="11" y="7"/>
                    <a:pt x="11" y="4"/>
                  </a:cubicBezTo>
                  <a:cubicBezTo>
                    <a:pt x="11" y="2"/>
                    <a:pt x="10" y="1"/>
                    <a:pt x="9" y="0"/>
                  </a:cubicBezTo>
                  <a:cubicBezTo>
                    <a:pt x="8" y="2"/>
                    <a:pt x="8" y="4"/>
                    <a:pt x="5" y="5"/>
                  </a:cubicBezTo>
                  <a:cubicBezTo>
                    <a:pt x="2" y="6"/>
                    <a:pt x="1" y="4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7"/>
                    <a:pt x="3" y="9"/>
                    <a:pt x="6" y="9"/>
                  </a:cubicBezTo>
                  <a:close/>
                </a:path>
              </a:pathLst>
            </a:custGeom>
            <a:solidFill>
              <a:srgbClr val="119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7" name="Freeform 656">
              <a:extLst>
                <a:ext uri="{FF2B5EF4-FFF2-40B4-BE49-F238E27FC236}">
                  <a16:creationId xmlns:a16="http://schemas.microsoft.com/office/drawing/2014/main" id="{AE94F76D-84A0-9241-D13C-248B31F83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89" y="728663"/>
              <a:ext cx="123825" cy="68263"/>
            </a:xfrm>
            <a:custGeom>
              <a:avLst/>
              <a:gdLst>
                <a:gd name="T0" fmla="*/ 0 w 11"/>
                <a:gd name="T1" fmla="*/ 2 h 6"/>
                <a:gd name="T2" fmla="*/ 6 w 11"/>
                <a:gd name="T3" fmla="*/ 6 h 6"/>
                <a:gd name="T4" fmla="*/ 11 w 11"/>
                <a:gd name="T5" fmla="*/ 1 h 6"/>
                <a:gd name="T6" fmla="*/ 11 w 11"/>
                <a:gd name="T7" fmla="*/ 0 h 6"/>
                <a:gd name="T8" fmla="*/ 6 w 11"/>
                <a:gd name="T9" fmla="*/ 4 h 6"/>
                <a:gd name="T10" fmla="*/ 0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0" y="2"/>
                  </a:moveTo>
                  <a:cubicBezTo>
                    <a:pt x="1" y="4"/>
                    <a:pt x="3" y="6"/>
                    <a:pt x="6" y="6"/>
                  </a:cubicBezTo>
                  <a:cubicBezTo>
                    <a:pt x="8" y="6"/>
                    <a:pt x="11" y="4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1"/>
                    <a:pt x="8" y="3"/>
                    <a:pt x="6" y="4"/>
                  </a:cubicBezTo>
                  <a:cubicBezTo>
                    <a:pt x="3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08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8" name="Freeform 657">
              <a:extLst>
                <a:ext uri="{FF2B5EF4-FFF2-40B4-BE49-F238E27FC236}">
                  <a16:creationId xmlns:a16="http://schemas.microsoft.com/office/drawing/2014/main" id="{55013F12-86FA-0232-2010-56AC58FB8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89" y="684213"/>
              <a:ext cx="112713" cy="90488"/>
            </a:xfrm>
            <a:custGeom>
              <a:avLst/>
              <a:gdLst>
                <a:gd name="T0" fmla="*/ 5 w 10"/>
                <a:gd name="T1" fmla="*/ 0 h 8"/>
                <a:gd name="T2" fmla="*/ 4 w 10"/>
                <a:gd name="T3" fmla="*/ 0 h 8"/>
                <a:gd name="T4" fmla="*/ 2 w 10"/>
                <a:gd name="T5" fmla="*/ 5 h 8"/>
                <a:gd name="T6" fmla="*/ 5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0" y="2"/>
                    <a:pt x="2" y="5"/>
                  </a:cubicBezTo>
                  <a:cubicBezTo>
                    <a:pt x="4" y="8"/>
                    <a:pt x="10" y="0"/>
                    <a:pt x="5" y="0"/>
                  </a:cubicBezTo>
                  <a:close/>
                </a:path>
              </a:pathLst>
            </a:custGeom>
            <a:solidFill>
              <a:srgbClr val="57B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9" name="Freeform 658">
              <a:extLst>
                <a:ext uri="{FF2B5EF4-FFF2-40B4-BE49-F238E27FC236}">
                  <a16:creationId xmlns:a16="http://schemas.microsoft.com/office/drawing/2014/main" id="{C331C11B-152B-DA52-5439-7835F84B7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8214" y="684213"/>
              <a:ext cx="46038" cy="4445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4 h 4"/>
                <a:gd name="T4" fmla="*/ 1 w 4"/>
                <a:gd name="T5" fmla="*/ 1 h 4"/>
                <a:gd name="T6" fmla="*/ 4 w 4"/>
                <a:gd name="T7" fmla="*/ 0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80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0" name="Freeform 659">
              <a:extLst>
                <a:ext uri="{FF2B5EF4-FFF2-40B4-BE49-F238E27FC236}">
                  <a16:creationId xmlns:a16="http://schemas.microsoft.com/office/drawing/2014/main" id="{5E79B2CB-31A4-5F79-21E9-8DFC78CCA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0914" y="684213"/>
              <a:ext cx="22225" cy="22225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1" name="Oval 660">
              <a:extLst>
                <a:ext uri="{FF2B5EF4-FFF2-40B4-BE49-F238E27FC236}">
                  <a16:creationId xmlns:a16="http://schemas.microsoft.com/office/drawing/2014/main" id="{41631A47-41FC-70A6-4540-9E3DCCF6F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7451" y="931863"/>
              <a:ext cx="55563" cy="57150"/>
            </a:xfrm>
            <a:prstGeom prst="ellipse">
              <a:avLst/>
            </a:pr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2" name="Freeform 661">
              <a:extLst>
                <a:ext uri="{FF2B5EF4-FFF2-40B4-BE49-F238E27FC236}">
                  <a16:creationId xmlns:a16="http://schemas.microsoft.com/office/drawing/2014/main" id="{BCAC04CF-CF19-AD20-9ACD-1B633A3E7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1" y="942976"/>
              <a:ext cx="55563" cy="46038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2 h 4"/>
                <a:gd name="T4" fmla="*/ 4 w 5"/>
                <a:gd name="T5" fmla="*/ 0 h 4"/>
                <a:gd name="T6" fmla="*/ 2 w 5"/>
                <a:gd name="T7" fmla="*/ 3 h 4"/>
                <a:gd name="T8" fmla="*/ 0 w 5"/>
                <a:gd name="T9" fmla="*/ 1 h 4"/>
                <a:gd name="T10" fmla="*/ 0 w 5"/>
                <a:gd name="T11" fmla="*/ 2 h 4"/>
                <a:gd name="T12" fmla="*/ 2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4" y="1"/>
                    <a:pt x="4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3" name="Freeform 662">
              <a:extLst>
                <a:ext uri="{FF2B5EF4-FFF2-40B4-BE49-F238E27FC236}">
                  <a16:creationId xmlns:a16="http://schemas.microsoft.com/office/drawing/2014/main" id="{D786EA86-3587-5ED9-59FF-23FBAFDBF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1" y="954088"/>
              <a:ext cx="55563" cy="34925"/>
            </a:xfrm>
            <a:custGeom>
              <a:avLst/>
              <a:gdLst>
                <a:gd name="T0" fmla="*/ 0 w 5"/>
                <a:gd name="T1" fmla="*/ 1 h 3"/>
                <a:gd name="T2" fmla="*/ 2 w 5"/>
                <a:gd name="T3" fmla="*/ 3 h 3"/>
                <a:gd name="T4" fmla="*/ 5 w 5"/>
                <a:gd name="T5" fmla="*/ 1 h 3"/>
                <a:gd name="T6" fmla="*/ 5 w 5"/>
                <a:gd name="T7" fmla="*/ 0 h 3"/>
                <a:gd name="T8" fmla="*/ 2 w 5"/>
                <a:gd name="T9" fmla="*/ 3 h 3"/>
                <a:gd name="T10" fmla="*/ 0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3"/>
                    <a:pt x="1" y="3"/>
                    <a:pt x="2" y="3"/>
                  </a:cubicBez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4" name="Freeform 663">
              <a:extLst>
                <a:ext uri="{FF2B5EF4-FFF2-40B4-BE49-F238E27FC236}">
                  <a16:creationId xmlns:a16="http://schemas.microsoft.com/office/drawing/2014/main" id="{8881215B-0BCC-B93D-5061-6F45B6753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6339" y="931863"/>
              <a:ext cx="55563" cy="46038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3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4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" name="Freeform 664">
              <a:extLst>
                <a:ext uri="{FF2B5EF4-FFF2-40B4-BE49-F238E27FC236}">
                  <a16:creationId xmlns:a16="http://schemas.microsoft.com/office/drawing/2014/main" id="{0A6463B1-C6DC-967A-D49D-27AA4C4F7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1" y="931863"/>
              <a:ext cx="22225" cy="34925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2 h 3"/>
                <a:gd name="T4" fmla="*/ 1 w 2"/>
                <a:gd name="T5" fmla="*/ 1 h 3"/>
                <a:gd name="T6" fmla="*/ 2 w 2"/>
                <a:gd name="T7" fmla="*/ 1 h 3"/>
                <a:gd name="T8" fmla="*/ 2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1" y="3"/>
                    <a:pt x="1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" name="Freeform 665">
              <a:extLst>
                <a:ext uri="{FF2B5EF4-FFF2-40B4-BE49-F238E27FC236}">
                  <a16:creationId xmlns:a16="http://schemas.microsoft.com/office/drawing/2014/main" id="{0628AA05-927D-905D-5705-6F7279F0B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4" y="942976"/>
              <a:ext cx="111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" name="Oval 666">
              <a:extLst>
                <a:ext uri="{FF2B5EF4-FFF2-40B4-BE49-F238E27FC236}">
                  <a16:creationId xmlns:a16="http://schemas.microsoft.com/office/drawing/2014/main" id="{F3DB347C-AB9A-384A-A92F-9171E29B1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001" y="728663"/>
              <a:ext cx="55563" cy="57150"/>
            </a:xfrm>
            <a:prstGeom prst="ellipse">
              <a:avLst/>
            </a:prstGeom>
            <a:solidFill>
              <a:srgbClr val="CE37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8" name="Freeform 667">
              <a:extLst>
                <a:ext uri="{FF2B5EF4-FFF2-40B4-BE49-F238E27FC236}">
                  <a16:creationId xmlns:a16="http://schemas.microsoft.com/office/drawing/2014/main" id="{CA373622-9518-C842-ECA5-4A1EB7A71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001" y="741363"/>
              <a:ext cx="55563" cy="44450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2 h 4"/>
                <a:gd name="T4" fmla="*/ 5 w 5"/>
                <a:gd name="T5" fmla="*/ 0 h 4"/>
                <a:gd name="T6" fmla="*/ 2 w 5"/>
                <a:gd name="T7" fmla="*/ 2 h 4"/>
                <a:gd name="T8" fmla="*/ 0 w 5"/>
                <a:gd name="T9" fmla="*/ 1 h 4"/>
                <a:gd name="T10" fmla="*/ 0 w 5"/>
                <a:gd name="T11" fmla="*/ 2 h 4"/>
                <a:gd name="T12" fmla="*/ 3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4"/>
                    <a:pt x="5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1"/>
                    <a:pt x="4" y="2"/>
                    <a:pt x="2" y="2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lose/>
                </a:path>
              </a:pathLst>
            </a:custGeom>
            <a:solidFill>
              <a:srgbClr val="BB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9" name="Freeform 668">
              <a:extLst>
                <a:ext uri="{FF2B5EF4-FFF2-40B4-BE49-F238E27FC236}">
                  <a16:creationId xmlns:a16="http://schemas.microsoft.com/office/drawing/2014/main" id="{7D8EC8BF-372D-C42A-8E35-B8BF067D2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001" y="752476"/>
              <a:ext cx="55563" cy="33338"/>
            </a:xfrm>
            <a:custGeom>
              <a:avLst/>
              <a:gdLst>
                <a:gd name="T0" fmla="*/ 0 w 5"/>
                <a:gd name="T1" fmla="*/ 1 h 3"/>
                <a:gd name="T2" fmla="*/ 3 w 5"/>
                <a:gd name="T3" fmla="*/ 3 h 3"/>
                <a:gd name="T4" fmla="*/ 5 w 5"/>
                <a:gd name="T5" fmla="*/ 1 h 3"/>
                <a:gd name="T6" fmla="*/ 5 w 5"/>
                <a:gd name="T7" fmla="*/ 0 h 3"/>
                <a:gd name="T8" fmla="*/ 3 w 5"/>
                <a:gd name="T9" fmla="*/ 2 h 3"/>
                <a:gd name="T10" fmla="*/ 0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2"/>
                    <a:pt x="1" y="3"/>
                    <a:pt x="3" y="3"/>
                  </a:cubicBezTo>
                  <a:cubicBezTo>
                    <a:pt x="4" y="3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1"/>
                    <a:pt x="4" y="2"/>
                    <a:pt x="3" y="2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AC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0" name="Freeform 669">
              <a:extLst>
                <a:ext uri="{FF2B5EF4-FFF2-40B4-BE49-F238E27FC236}">
                  <a16:creationId xmlns:a16="http://schemas.microsoft.com/office/drawing/2014/main" id="{FAD44724-0C5A-CC9F-CBB3-ABEB0F154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001" y="728663"/>
              <a:ext cx="55563" cy="46038"/>
            </a:xfrm>
            <a:custGeom>
              <a:avLst/>
              <a:gdLst>
                <a:gd name="T0" fmla="*/ 2 w 5"/>
                <a:gd name="T1" fmla="*/ 0 h 4"/>
                <a:gd name="T2" fmla="*/ 2 w 5"/>
                <a:gd name="T3" fmla="*/ 0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1" y="3"/>
                  </a:cubicBezTo>
                  <a:cubicBezTo>
                    <a:pt x="2" y="4"/>
                    <a:pt x="5" y="1"/>
                    <a:pt x="2" y="0"/>
                  </a:cubicBezTo>
                  <a:close/>
                </a:path>
              </a:pathLst>
            </a:custGeom>
            <a:solidFill>
              <a:srgbClr val="D76C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1" name="Freeform 670">
              <a:extLst>
                <a:ext uri="{FF2B5EF4-FFF2-40B4-BE49-F238E27FC236}">
                  <a16:creationId xmlns:a16="http://schemas.microsoft.com/office/drawing/2014/main" id="{EFF481FC-9CCF-41E3-B55B-94579B3EB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4" y="728663"/>
              <a:ext cx="22225" cy="23813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1 h 2"/>
                <a:gd name="T6" fmla="*/ 2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E58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2" name="Freeform 671">
              <a:extLst>
                <a:ext uri="{FF2B5EF4-FFF2-40B4-BE49-F238E27FC236}">
                  <a16:creationId xmlns:a16="http://schemas.microsoft.com/office/drawing/2014/main" id="{CC27432F-CA18-D347-9BCA-D940C22DD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4" y="728663"/>
              <a:ext cx="11113" cy="1270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3" name="Freeform 672">
              <a:extLst>
                <a:ext uri="{FF2B5EF4-FFF2-40B4-BE49-F238E27FC236}">
                  <a16:creationId xmlns:a16="http://schemas.microsoft.com/office/drawing/2014/main" id="{041D1F17-02C9-F71E-2B5E-7DBE8CB25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9" y="5722938"/>
              <a:ext cx="1804988" cy="327025"/>
            </a:xfrm>
            <a:custGeom>
              <a:avLst/>
              <a:gdLst>
                <a:gd name="T0" fmla="*/ 0 w 1137"/>
                <a:gd name="T1" fmla="*/ 128 h 206"/>
                <a:gd name="T2" fmla="*/ 29 w 1137"/>
                <a:gd name="T3" fmla="*/ 163 h 206"/>
                <a:gd name="T4" fmla="*/ 1030 w 1137"/>
                <a:gd name="T5" fmla="*/ 192 h 206"/>
                <a:gd name="T6" fmla="*/ 1051 w 1137"/>
                <a:gd name="T7" fmla="*/ 206 h 206"/>
                <a:gd name="T8" fmla="*/ 1094 w 1137"/>
                <a:gd name="T9" fmla="*/ 135 h 206"/>
                <a:gd name="T10" fmla="*/ 1137 w 1137"/>
                <a:gd name="T11" fmla="*/ 99 h 206"/>
                <a:gd name="T12" fmla="*/ 1094 w 1137"/>
                <a:gd name="T13" fmla="*/ 57 h 206"/>
                <a:gd name="T14" fmla="*/ 391 w 1137"/>
                <a:gd name="T15" fmla="*/ 0 h 206"/>
                <a:gd name="T16" fmla="*/ 0 w 1137"/>
                <a:gd name="T17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7" h="206">
                  <a:moveTo>
                    <a:pt x="0" y="128"/>
                  </a:moveTo>
                  <a:lnTo>
                    <a:pt x="29" y="163"/>
                  </a:lnTo>
                  <a:lnTo>
                    <a:pt x="1030" y="192"/>
                  </a:lnTo>
                  <a:lnTo>
                    <a:pt x="1051" y="206"/>
                  </a:lnTo>
                  <a:lnTo>
                    <a:pt x="1094" y="135"/>
                  </a:lnTo>
                  <a:lnTo>
                    <a:pt x="1137" y="99"/>
                  </a:lnTo>
                  <a:lnTo>
                    <a:pt x="1094" y="57"/>
                  </a:lnTo>
                  <a:lnTo>
                    <a:pt x="391" y="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515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4" name="Freeform 673">
              <a:extLst>
                <a:ext uri="{FF2B5EF4-FFF2-40B4-BE49-F238E27FC236}">
                  <a16:creationId xmlns:a16="http://schemas.microsoft.com/office/drawing/2014/main" id="{43FA20CC-3E7A-0752-E139-80D630C5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4" y="5868988"/>
              <a:ext cx="360363" cy="282575"/>
            </a:xfrm>
            <a:custGeom>
              <a:avLst/>
              <a:gdLst>
                <a:gd name="T0" fmla="*/ 0 w 32"/>
                <a:gd name="T1" fmla="*/ 17 h 25"/>
                <a:gd name="T2" fmla="*/ 16 w 32"/>
                <a:gd name="T3" fmla="*/ 25 h 25"/>
                <a:gd name="T4" fmla="*/ 24 w 32"/>
                <a:gd name="T5" fmla="*/ 21 h 25"/>
                <a:gd name="T6" fmla="*/ 32 w 32"/>
                <a:gd name="T7" fmla="*/ 17 h 25"/>
                <a:gd name="T8" fmla="*/ 17 w 32"/>
                <a:gd name="T9" fmla="*/ 1 h 25"/>
                <a:gd name="T10" fmla="*/ 0 w 32"/>
                <a:gd name="T1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0" y="17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2"/>
                    <a:pt x="17" y="1"/>
                  </a:cubicBezTo>
                  <a:cubicBezTo>
                    <a:pt x="17" y="1"/>
                    <a:pt x="2" y="0"/>
                    <a:pt x="0" y="17"/>
                  </a:cubicBezTo>
                  <a:close/>
                </a:path>
              </a:pathLst>
            </a:custGeom>
            <a:solidFill>
              <a:srgbClr val="515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5" name="Freeform 674">
              <a:extLst>
                <a:ext uri="{FF2B5EF4-FFF2-40B4-BE49-F238E27FC236}">
                  <a16:creationId xmlns:a16="http://schemas.microsoft.com/office/drawing/2014/main" id="{815A3DAB-6C81-C290-8860-81897B23B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239" y="5114926"/>
              <a:ext cx="2276475" cy="608013"/>
            </a:xfrm>
            <a:custGeom>
              <a:avLst/>
              <a:gdLst>
                <a:gd name="T0" fmla="*/ 0 w 202"/>
                <a:gd name="T1" fmla="*/ 54 h 54"/>
                <a:gd name="T2" fmla="*/ 18 w 202"/>
                <a:gd name="T3" fmla="*/ 35 h 54"/>
                <a:gd name="T4" fmla="*/ 101 w 202"/>
                <a:gd name="T5" fmla="*/ 21 h 54"/>
                <a:gd name="T6" fmla="*/ 202 w 202"/>
                <a:gd name="T7" fmla="*/ 51 h 54"/>
                <a:gd name="T8" fmla="*/ 0 w 20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4">
                  <a:moveTo>
                    <a:pt x="0" y="54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21"/>
                    <a:pt x="177" y="0"/>
                    <a:pt x="202" y="51"/>
                  </a:cubicBezTo>
                  <a:cubicBezTo>
                    <a:pt x="0" y="54"/>
                    <a:pt x="0" y="54"/>
                    <a:pt x="0" y="54"/>
                  </a:cubicBezTo>
                </a:path>
              </a:pathLst>
            </a:custGeom>
            <a:solidFill>
              <a:srgbClr val="E9E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6" name="Freeform 675">
              <a:extLst>
                <a:ext uri="{FF2B5EF4-FFF2-40B4-BE49-F238E27FC236}">
                  <a16:creationId xmlns:a16="http://schemas.microsoft.com/office/drawing/2014/main" id="{1FE626EB-B129-1F3F-B6EF-0C8B98E8A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926" y="5970588"/>
              <a:ext cx="2276475" cy="101600"/>
            </a:xfrm>
            <a:custGeom>
              <a:avLst/>
              <a:gdLst>
                <a:gd name="T0" fmla="*/ 5 w 202"/>
                <a:gd name="T1" fmla="*/ 0 h 9"/>
                <a:gd name="T2" fmla="*/ 0 w 202"/>
                <a:gd name="T3" fmla="*/ 5 h 9"/>
                <a:gd name="T4" fmla="*/ 5 w 202"/>
                <a:gd name="T5" fmla="*/ 9 h 9"/>
                <a:gd name="T6" fmla="*/ 202 w 202"/>
                <a:gd name="T7" fmla="*/ 9 h 9"/>
                <a:gd name="T8" fmla="*/ 202 w 202"/>
                <a:gd name="T9" fmla="*/ 0 h 9"/>
                <a:gd name="T10" fmla="*/ 5 w 20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9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0"/>
                    <a:pt x="202" y="0"/>
                    <a:pt x="202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74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" name="Freeform 676">
              <a:extLst>
                <a:ext uri="{FF2B5EF4-FFF2-40B4-BE49-F238E27FC236}">
                  <a16:creationId xmlns:a16="http://schemas.microsoft.com/office/drawing/2014/main" id="{D3A5D5C9-A2F9-141D-BAE5-5132EF2BB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1" y="5305426"/>
              <a:ext cx="2366963" cy="698500"/>
            </a:xfrm>
            <a:custGeom>
              <a:avLst/>
              <a:gdLst>
                <a:gd name="T0" fmla="*/ 205 w 210"/>
                <a:gd name="T1" fmla="*/ 50 h 62"/>
                <a:gd name="T2" fmla="*/ 208 w 210"/>
                <a:gd name="T3" fmla="*/ 50 h 62"/>
                <a:gd name="T4" fmla="*/ 210 w 210"/>
                <a:gd name="T5" fmla="*/ 51 h 62"/>
                <a:gd name="T6" fmla="*/ 210 w 210"/>
                <a:gd name="T7" fmla="*/ 34 h 62"/>
                <a:gd name="T8" fmla="*/ 97 w 210"/>
                <a:gd name="T9" fmla="*/ 20 h 62"/>
                <a:gd name="T10" fmla="*/ 8 w 210"/>
                <a:gd name="T11" fmla="*/ 37 h 62"/>
                <a:gd name="T12" fmla="*/ 0 w 210"/>
                <a:gd name="T13" fmla="*/ 59 h 62"/>
                <a:gd name="T14" fmla="*/ 105 w 210"/>
                <a:gd name="T15" fmla="*/ 55 h 62"/>
                <a:gd name="T16" fmla="*/ 198 w 210"/>
                <a:gd name="T17" fmla="*/ 55 h 62"/>
                <a:gd name="T18" fmla="*/ 205 w 210"/>
                <a:gd name="T19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62">
                  <a:moveTo>
                    <a:pt x="205" y="50"/>
                  </a:move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9" y="50"/>
                    <a:pt x="210" y="51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189" y="0"/>
                    <a:pt x="128" y="8"/>
                    <a:pt x="97" y="20"/>
                  </a:cubicBezTo>
                  <a:cubicBezTo>
                    <a:pt x="51" y="38"/>
                    <a:pt x="8" y="37"/>
                    <a:pt x="8" y="3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81" y="62"/>
                    <a:pt x="105" y="55"/>
                    <a:pt x="105" y="55"/>
                  </a:cubicBezTo>
                  <a:cubicBezTo>
                    <a:pt x="153" y="46"/>
                    <a:pt x="183" y="51"/>
                    <a:pt x="198" y="55"/>
                  </a:cubicBezTo>
                  <a:cubicBezTo>
                    <a:pt x="199" y="52"/>
                    <a:pt x="202" y="50"/>
                    <a:pt x="205" y="50"/>
                  </a:cubicBezTo>
                </a:path>
              </a:pathLst>
            </a:custGeom>
            <a:solidFill>
              <a:srgbClr val="B1B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" name="Freeform 677">
              <a:extLst>
                <a:ext uri="{FF2B5EF4-FFF2-40B4-BE49-F238E27FC236}">
                  <a16:creationId xmlns:a16="http://schemas.microsoft.com/office/drawing/2014/main" id="{3DA25C46-8AEB-36F3-0B67-EDDE89294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239" y="4978401"/>
              <a:ext cx="2276475" cy="711200"/>
            </a:xfrm>
            <a:custGeom>
              <a:avLst/>
              <a:gdLst>
                <a:gd name="T0" fmla="*/ 0 w 202"/>
                <a:gd name="T1" fmla="*/ 44 h 63"/>
                <a:gd name="T2" fmla="*/ 77 w 202"/>
                <a:gd name="T3" fmla="*/ 44 h 63"/>
                <a:gd name="T4" fmla="*/ 202 w 202"/>
                <a:gd name="T5" fmla="*/ 63 h 63"/>
                <a:gd name="T6" fmla="*/ 80 w 202"/>
                <a:gd name="T7" fmla="*/ 22 h 63"/>
                <a:gd name="T8" fmla="*/ 16 w 202"/>
                <a:gd name="T9" fmla="*/ 26 h 63"/>
                <a:gd name="T10" fmla="*/ 0 w 202"/>
                <a:gd name="T11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63">
                  <a:moveTo>
                    <a:pt x="0" y="44"/>
                  </a:moveTo>
                  <a:cubicBezTo>
                    <a:pt x="0" y="44"/>
                    <a:pt x="10" y="59"/>
                    <a:pt x="77" y="44"/>
                  </a:cubicBezTo>
                  <a:cubicBezTo>
                    <a:pt x="145" y="29"/>
                    <a:pt x="181" y="27"/>
                    <a:pt x="202" y="63"/>
                  </a:cubicBezTo>
                  <a:cubicBezTo>
                    <a:pt x="202" y="63"/>
                    <a:pt x="186" y="0"/>
                    <a:pt x="80" y="22"/>
                  </a:cubicBezTo>
                  <a:cubicBezTo>
                    <a:pt x="80" y="22"/>
                    <a:pt x="40" y="35"/>
                    <a:pt x="16" y="26"/>
                  </a:cubicBezTo>
                  <a:cubicBezTo>
                    <a:pt x="0" y="44"/>
                    <a:pt x="0" y="44"/>
                    <a:pt x="0" y="44"/>
                  </a:cubicBezTo>
                </a:path>
              </a:pathLst>
            </a:custGeom>
            <a:solidFill>
              <a:srgbClr val="F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9" name="Freeform 678">
              <a:extLst>
                <a:ext uri="{FF2B5EF4-FFF2-40B4-BE49-F238E27FC236}">
                  <a16:creationId xmlns:a16="http://schemas.microsoft.com/office/drawing/2014/main" id="{EEC594E8-07E0-BA55-8248-3AE8A0E98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301" y="5373688"/>
              <a:ext cx="495300" cy="304800"/>
            </a:xfrm>
            <a:custGeom>
              <a:avLst/>
              <a:gdLst>
                <a:gd name="T0" fmla="*/ 0 w 44"/>
                <a:gd name="T1" fmla="*/ 0 h 27"/>
                <a:gd name="T2" fmla="*/ 0 w 44"/>
                <a:gd name="T3" fmla="*/ 0 h 27"/>
                <a:gd name="T4" fmla="*/ 44 w 44"/>
                <a:gd name="T5" fmla="*/ 27 h 27"/>
                <a:gd name="T6" fmla="*/ 44 w 44"/>
                <a:gd name="T7" fmla="*/ 27 h 27"/>
                <a:gd name="T8" fmla="*/ 0 w 4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" y="1"/>
                    <a:pt x="34" y="10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4" y="10"/>
                    <a:pt x="19" y="1"/>
                    <a:pt x="0" y="0"/>
                  </a:cubicBezTo>
                </a:path>
              </a:pathLst>
            </a:custGeom>
            <a:solidFill>
              <a:srgbClr val="C7CB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0" name="Freeform 679">
              <a:extLst>
                <a:ext uri="{FF2B5EF4-FFF2-40B4-BE49-F238E27FC236}">
                  <a16:creationId xmlns:a16="http://schemas.microsoft.com/office/drawing/2014/main" id="{4C07511E-49D3-8D9A-9965-98476EBEA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3114" y="5497513"/>
              <a:ext cx="90488" cy="168275"/>
            </a:xfrm>
            <a:custGeom>
              <a:avLst/>
              <a:gdLst>
                <a:gd name="T0" fmla="*/ 0 w 8"/>
                <a:gd name="T1" fmla="*/ 0 h 15"/>
                <a:gd name="T2" fmla="*/ 8 w 8"/>
                <a:gd name="T3" fmla="*/ 15 h 15"/>
                <a:gd name="T4" fmla="*/ 0 w 8"/>
                <a:gd name="T5" fmla="*/ 0 h 15"/>
                <a:gd name="T6" fmla="*/ 0 w 8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cubicBezTo>
                    <a:pt x="5" y="7"/>
                    <a:pt x="7" y="13"/>
                    <a:pt x="8" y="15"/>
                  </a:cubicBezTo>
                  <a:cubicBezTo>
                    <a:pt x="7" y="13"/>
                    <a:pt x="5" y="7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D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1" name="Freeform 680">
              <a:extLst>
                <a:ext uri="{FF2B5EF4-FFF2-40B4-BE49-F238E27FC236}">
                  <a16:creationId xmlns:a16="http://schemas.microsoft.com/office/drawing/2014/main" id="{560964EC-A5ED-2DEB-6291-23040B835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176" y="5227638"/>
              <a:ext cx="1622425" cy="450850"/>
            </a:xfrm>
            <a:custGeom>
              <a:avLst/>
              <a:gdLst>
                <a:gd name="T0" fmla="*/ 70 w 144"/>
                <a:gd name="T1" fmla="*/ 0 h 40"/>
                <a:gd name="T2" fmla="*/ 29 w 144"/>
                <a:gd name="T3" fmla="*/ 4 h 40"/>
                <a:gd name="T4" fmla="*/ 12 w 144"/>
                <a:gd name="T5" fmla="*/ 6 h 40"/>
                <a:gd name="T6" fmla="*/ 0 w 144"/>
                <a:gd name="T7" fmla="*/ 5 h 40"/>
                <a:gd name="T8" fmla="*/ 0 w 144"/>
                <a:gd name="T9" fmla="*/ 5 h 40"/>
                <a:gd name="T10" fmla="*/ 30 w 144"/>
                <a:gd name="T11" fmla="*/ 12 h 40"/>
                <a:gd name="T12" fmla="*/ 60 w 144"/>
                <a:gd name="T13" fmla="*/ 9 h 40"/>
                <a:gd name="T14" fmla="*/ 74 w 144"/>
                <a:gd name="T15" fmla="*/ 8 h 40"/>
                <a:gd name="T16" fmla="*/ 100 w 144"/>
                <a:gd name="T17" fmla="*/ 13 h 40"/>
                <a:gd name="T18" fmla="*/ 144 w 144"/>
                <a:gd name="T19" fmla="*/ 40 h 40"/>
                <a:gd name="T20" fmla="*/ 144 w 144"/>
                <a:gd name="T21" fmla="*/ 40 h 40"/>
                <a:gd name="T22" fmla="*/ 144 w 144"/>
                <a:gd name="T23" fmla="*/ 39 h 40"/>
                <a:gd name="T24" fmla="*/ 136 w 144"/>
                <a:gd name="T25" fmla="*/ 24 h 40"/>
                <a:gd name="T26" fmla="*/ 94 w 144"/>
                <a:gd name="T27" fmla="*/ 2 h 40"/>
                <a:gd name="T28" fmla="*/ 94 w 144"/>
                <a:gd name="T29" fmla="*/ 2 h 40"/>
                <a:gd name="T30" fmla="*/ 70 w 144"/>
                <a:gd name="T3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" h="40">
                  <a:moveTo>
                    <a:pt x="70" y="0"/>
                  </a:moveTo>
                  <a:cubicBezTo>
                    <a:pt x="58" y="0"/>
                    <a:pt x="45" y="1"/>
                    <a:pt x="29" y="4"/>
                  </a:cubicBezTo>
                  <a:cubicBezTo>
                    <a:pt x="29" y="4"/>
                    <a:pt x="22" y="6"/>
                    <a:pt x="12" y="6"/>
                  </a:cubicBezTo>
                  <a:cubicBezTo>
                    <a:pt x="8" y="6"/>
                    <a:pt x="4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8"/>
                    <a:pt x="12" y="12"/>
                    <a:pt x="30" y="12"/>
                  </a:cubicBezTo>
                  <a:cubicBezTo>
                    <a:pt x="38" y="12"/>
                    <a:pt x="48" y="11"/>
                    <a:pt x="60" y="9"/>
                  </a:cubicBezTo>
                  <a:cubicBezTo>
                    <a:pt x="60" y="9"/>
                    <a:pt x="66" y="8"/>
                    <a:pt x="74" y="8"/>
                  </a:cubicBezTo>
                  <a:cubicBezTo>
                    <a:pt x="81" y="8"/>
                    <a:pt x="90" y="9"/>
                    <a:pt x="100" y="13"/>
                  </a:cubicBezTo>
                  <a:cubicBezTo>
                    <a:pt x="119" y="14"/>
                    <a:pt x="134" y="23"/>
                    <a:pt x="144" y="40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44" y="40"/>
                    <a:pt x="144" y="40"/>
                    <a:pt x="144" y="39"/>
                  </a:cubicBezTo>
                  <a:cubicBezTo>
                    <a:pt x="143" y="37"/>
                    <a:pt x="141" y="31"/>
                    <a:pt x="136" y="24"/>
                  </a:cubicBezTo>
                  <a:cubicBezTo>
                    <a:pt x="128" y="16"/>
                    <a:pt x="116" y="6"/>
                    <a:pt x="94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87" y="1"/>
                    <a:pt x="79" y="0"/>
                    <a:pt x="70" y="0"/>
                  </a:cubicBezTo>
                </a:path>
              </a:pathLst>
            </a:custGeom>
            <a:solidFill>
              <a:srgbClr val="CDD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2" name="Freeform 681">
              <a:extLst>
                <a:ext uri="{FF2B5EF4-FFF2-40B4-BE49-F238E27FC236}">
                  <a16:creationId xmlns:a16="http://schemas.microsoft.com/office/drawing/2014/main" id="{E3A74712-EA34-0332-D0AC-B9C2E45FB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4675188"/>
              <a:ext cx="2084388" cy="1014413"/>
            </a:xfrm>
            <a:custGeom>
              <a:avLst/>
              <a:gdLst>
                <a:gd name="T0" fmla="*/ 185 w 185"/>
                <a:gd name="T1" fmla="*/ 90 h 90"/>
                <a:gd name="T2" fmla="*/ 69 w 185"/>
                <a:gd name="T3" fmla="*/ 53 h 90"/>
                <a:gd name="T4" fmla="*/ 0 w 185"/>
                <a:gd name="T5" fmla="*/ 26 h 90"/>
                <a:gd name="T6" fmla="*/ 16 w 185"/>
                <a:gd name="T7" fmla="*/ 0 h 90"/>
                <a:gd name="T8" fmla="*/ 96 w 185"/>
                <a:gd name="T9" fmla="*/ 26 h 90"/>
                <a:gd name="T10" fmla="*/ 185 w 185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90">
                  <a:moveTo>
                    <a:pt x="185" y="90"/>
                  </a:moveTo>
                  <a:cubicBezTo>
                    <a:pt x="185" y="90"/>
                    <a:pt x="173" y="33"/>
                    <a:pt x="69" y="53"/>
                  </a:cubicBezTo>
                  <a:cubicBezTo>
                    <a:pt x="69" y="53"/>
                    <a:pt x="22" y="66"/>
                    <a:pt x="0" y="2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49" y="31"/>
                    <a:pt x="96" y="26"/>
                  </a:cubicBezTo>
                  <a:cubicBezTo>
                    <a:pt x="156" y="20"/>
                    <a:pt x="185" y="65"/>
                    <a:pt x="185" y="90"/>
                  </a:cubicBezTo>
                </a:path>
              </a:pathLst>
            </a:custGeom>
            <a:solidFill>
              <a:srgbClr val="F2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3" name="Freeform 682">
              <a:extLst>
                <a:ext uri="{FF2B5EF4-FFF2-40B4-BE49-F238E27FC236}">
                  <a16:creationId xmlns:a16="http://schemas.microsoft.com/office/drawing/2014/main" id="{3A1BD450-F66C-D560-57D1-7C90E85E1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414" y="4967288"/>
              <a:ext cx="34925" cy="0"/>
            </a:xfrm>
            <a:custGeom>
              <a:avLst/>
              <a:gdLst>
                <a:gd name="T0" fmla="*/ 3 w 3"/>
                <a:gd name="T1" fmla="*/ 0 w 3"/>
                <a:gd name="T2" fmla="*/ 0 w 3"/>
                <a:gd name="T3" fmla="*/ 0 w 3"/>
                <a:gd name="T4" fmla="*/ 3 w 3"/>
                <a:gd name="T5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EAE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4" name="Freeform 683">
              <a:extLst>
                <a:ext uri="{FF2B5EF4-FFF2-40B4-BE49-F238E27FC236}">
                  <a16:creationId xmlns:a16="http://schemas.microsoft.com/office/drawing/2014/main" id="{26018373-F128-3B28-9A26-8E0362FB4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701" y="4967288"/>
              <a:ext cx="112713" cy="11113"/>
            </a:xfrm>
            <a:custGeom>
              <a:avLst/>
              <a:gdLst>
                <a:gd name="T0" fmla="*/ 10 w 10"/>
                <a:gd name="T1" fmla="*/ 0 h 1"/>
                <a:gd name="T2" fmla="*/ 0 w 10"/>
                <a:gd name="T3" fmla="*/ 1 h 1"/>
                <a:gd name="T4" fmla="*/ 0 w 10"/>
                <a:gd name="T5" fmla="*/ 1 h 1"/>
                <a:gd name="T6" fmla="*/ 1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6" y="1"/>
                    <a:pt x="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6" y="1"/>
                    <a:pt x="10" y="0"/>
                  </a:cubicBezTo>
                </a:path>
              </a:pathLst>
            </a:custGeom>
            <a:solidFill>
              <a:srgbClr val="EAE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5" name="Freeform 684">
              <a:extLst>
                <a:ext uri="{FF2B5EF4-FFF2-40B4-BE49-F238E27FC236}">
                  <a16:creationId xmlns:a16="http://schemas.microsoft.com/office/drawing/2014/main" id="{BD3410A7-3417-75FE-FD5F-82A40EFE3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3114" y="5497513"/>
              <a:ext cx="90488" cy="157163"/>
            </a:xfrm>
            <a:custGeom>
              <a:avLst/>
              <a:gdLst>
                <a:gd name="T0" fmla="*/ 0 w 8"/>
                <a:gd name="T1" fmla="*/ 0 h 14"/>
                <a:gd name="T2" fmla="*/ 0 w 8"/>
                <a:gd name="T3" fmla="*/ 0 h 14"/>
                <a:gd name="T4" fmla="*/ 8 w 8"/>
                <a:gd name="T5" fmla="*/ 14 h 14"/>
                <a:gd name="T6" fmla="*/ 8 w 8"/>
                <a:gd name="T7" fmla="*/ 14 h 14"/>
                <a:gd name="T8" fmla="*/ 0 w 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6"/>
                    <a:pt x="7" y="11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1"/>
                    <a:pt x="4" y="6"/>
                    <a:pt x="0" y="0"/>
                  </a:cubicBezTo>
                </a:path>
              </a:pathLst>
            </a:custGeom>
            <a:solidFill>
              <a:srgbClr val="EAE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" name="Oval 685">
              <a:extLst>
                <a:ext uri="{FF2B5EF4-FFF2-40B4-BE49-F238E27FC236}">
                  <a16:creationId xmlns:a16="http://schemas.microsoft.com/office/drawing/2014/main" id="{CFF5FB87-B8D0-B19C-E234-6A0641B9E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3114" y="5497513"/>
              <a:ext cx="1588" cy="1588"/>
            </a:xfrm>
            <a:prstGeom prst="ellipse">
              <a:avLst/>
            </a:prstGeom>
            <a:solidFill>
              <a:srgbClr val="C7C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7" name="Freeform 686">
              <a:extLst>
                <a:ext uri="{FF2B5EF4-FFF2-40B4-BE49-F238E27FC236}">
                  <a16:creationId xmlns:a16="http://schemas.microsoft.com/office/drawing/2014/main" id="{590E2A6E-C6F0-0EC2-779D-6BA60D5C9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0039" y="5249863"/>
              <a:ext cx="473075" cy="247650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42 w 42"/>
                <a:gd name="T5" fmla="*/ 22 h 22"/>
                <a:gd name="T6" fmla="*/ 42 w 42"/>
                <a:gd name="T7" fmla="*/ 22 h 22"/>
                <a:gd name="T8" fmla="*/ 0 w 4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4"/>
                    <a:pt x="34" y="14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34" y="14"/>
                    <a:pt x="22" y="4"/>
                    <a:pt x="0" y="0"/>
                  </a:cubicBezTo>
                </a:path>
              </a:pathLst>
            </a:custGeom>
            <a:solidFill>
              <a:srgbClr val="C4C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8" name="Freeform 687">
              <a:extLst>
                <a:ext uri="{FF2B5EF4-FFF2-40B4-BE49-F238E27FC236}">
                  <a16:creationId xmlns:a16="http://schemas.microsoft.com/office/drawing/2014/main" id="{0257F233-300B-DC4C-4682-308A9A362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701" y="4967288"/>
              <a:ext cx="1104900" cy="687388"/>
            </a:xfrm>
            <a:custGeom>
              <a:avLst/>
              <a:gdLst>
                <a:gd name="T0" fmla="*/ 13 w 98"/>
                <a:gd name="T1" fmla="*/ 0 h 61"/>
                <a:gd name="T2" fmla="*/ 10 w 98"/>
                <a:gd name="T3" fmla="*/ 0 h 61"/>
                <a:gd name="T4" fmla="*/ 10 w 98"/>
                <a:gd name="T5" fmla="*/ 0 h 61"/>
                <a:gd name="T6" fmla="*/ 10 w 98"/>
                <a:gd name="T7" fmla="*/ 0 h 61"/>
                <a:gd name="T8" fmla="*/ 0 w 98"/>
                <a:gd name="T9" fmla="*/ 1 h 61"/>
                <a:gd name="T10" fmla="*/ 21 w 98"/>
                <a:gd name="T11" fmla="*/ 10 h 61"/>
                <a:gd name="T12" fmla="*/ 48 w 98"/>
                <a:gd name="T13" fmla="*/ 25 h 61"/>
                <a:gd name="T14" fmla="*/ 90 w 98"/>
                <a:gd name="T15" fmla="*/ 47 h 61"/>
                <a:gd name="T16" fmla="*/ 90 w 98"/>
                <a:gd name="T17" fmla="*/ 47 h 61"/>
                <a:gd name="T18" fmla="*/ 98 w 98"/>
                <a:gd name="T19" fmla="*/ 61 h 61"/>
                <a:gd name="T20" fmla="*/ 98 w 98"/>
                <a:gd name="T21" fmla="*/ 61 h 61"/>
                <a:gd name="T22" fmla="*/ 31 w 98"/>
                <a:gd name="T23" fmla="*/ 3 h 61"/>
                <a:gd name="T24" fmla="*/ 13 w 98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61">
                  <a:moveTo>
                    <a:pt x="13" y="0"/>
                  </a:move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1"/>
                    <a:pt x="3" y="1"/>
                    <a:pt x="0" y="1"/>
                  </a:cubicBezTo>
                  <a:cubicBezTo>
                    <a:pt x="7" y="4"/>
                    <a:pt x="15" y="8"/>
                    <a:pt x="21" y="10"/>
                  </a:cubicBezTo>
                  <a:cubicBezTo>
                    <a:pt x="29" y="14"/>
                    <a:pt x="40" y="20"/>
                    <a:pt x="48" y="25"/>
                  </a:cubicBezTo>
                  <a:cubicBezTo>
                    <a:pt x="70" y="29"/>
                    <a:pt x="82" y="39"/>
                    <a:pt x="90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4" y="53"/>
                    <a:pt x="97" y="58"/>
                    <a:pt x="98" y="61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7" y="51"/>
                    <a:pt x="87" y="16"/>
                    <a:pt x="31" y="3"/>
                  </a:cubicBezTo>
                  <a:cubicBezTo>
                    <a:pt x="31" y="3"/>
                    <a:pt x="23" y="3"/>
                    <a:pt x="13" y="0"/>
                  </a:cubicBezTo>
                </a:path>
              </a:pathLst>
            </a:custGeom>
            <a:solidFill>
              <a:srgbClr val="DFE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9" name="Freeform 688">
              <a:extLst>
                <a:ext uri="{FF2B5EF4-FFF2-40B4-BE49-F238E27FC236}">
                  <a16:creationId xmlns:a16="http://schemas.microsoft.com/office/drawing/2014/main" id="{EDD8AD66-5C3A-CF35-00C5-2C4E2F14A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251" y="4348163"/>
              <a:ext cx="1714500" cy="1341438"/>
            </a:xfrm>
            <a:custGeom>
              <a:avLst/>
              <a:gdLst>
                <a:gd name="T0" fmla="*/ 148 w 152"/>
                <a:gd name="T1" fmla="*/ 119 h 119"/>
                <a:gd name="T2" fmla="*/ 80 w 152"/>
                <a:gd name="T3" fmla="*/ 58 h 119"/>
                <a:gd name="T4" fmla="*/ 0 w 152"/>
                <a:gd name="T5" fmla="*/ 14 h 119"/>
                <a:gd name="T6" fmla="*/ 15 w 152"/>
                <a:gd name="T7" fmla="*/ 0 h 119"/>
                <a:gd name="T8" fmla="*/ 88 w 152"/>
                <a:gd name="T9" fmla="*/ 44 h 119"/>
                <a:gd name="T10" fmla="*/ 148 w 152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19">
                  <a:moveTo>
                    <a:pt x="148" y="119"/>
                  </a:moveTo>
                  <a:cubicBezTo>
                    <a:pt x="148" y="119"/>
                    <a:pt x="147" y="73"/>
                    <a:pt x="80" y="58"/>
                  </a:cubicBezTo>
                  <a:cubicBezTo>
                    <a:pt x="80" y="58"/>
                    <a:pt x="24" y="52"/>
                    <a:pt x="0" y="1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43" y="36"/>
                    <a:pt x="88" y="44"/>
                  </a:cubicBezTo>
                  <a:cubicBezTo>
                    <a:pt x="119" y="50"/>
                    <a:pt x="152" y="82"/>
                    <a:pt x="148" y="119"/>
                  </a:cubicBezTo>
                </a:path>
              </a:pathLst>
            </a:custGeom>
            <a:solidFill>
              <a:srgbClr val="F2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0" name="Freeform 689">
              <a:extLst>
                <a:ext uri="{FF2B5EF4-FFF2-40B4-BE49-F238E27FC236}">
                  <a16:creationId xmlns:a16="http://schemas.microsoft.com/office/drawing/2014/main" id="{281287C6-0C55-8274-E963-02F30EBBB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5722938"/>
              <a:ext cx="1803400" cy="327025"/>
            </a:xfrm>
            <a:custGeom>
              <a:avLst/>
              <a:gdLst>
                <a:gd name="T0" fmla="*/ 1136 w 1136"/>
                <a:gd name="T1" fmla="*/ 128 h 206"/>
                <a:gd name="T2" fmla="*/ 1107 w 1136"/>
                <a:gd name="T3" fmla="*/ 163 h 206"/>
                <a:gd name="T4" fmla="*/ 106 w 1136"/>
                <a:gd name="T5" fmla="*/ 192 h 206"/>
                <a:gd name="T6" fmla="*/ 85 w 1136"/>
                <a:gd name="T7" fmla="*/ 206 h 206"/>
                <a:gd name="T8" fmla="*/ 50 w 1136"/>
                <a:gd name="T9" fmla="*/ 135 h 206"/>
                <a:gd name="T10" fmla="*/ 0 w 1136"/>
                <a:gd name="T11" fmla="*/ 99 h 206"/>
                <a:gd name="T12" fmla="*/ 42 w 1136"/>
                <a:gd name="T13" fmla="*/ 57 h 206"/>
                <a:gd name="T14" fmla="*/ 752 w 1136"/>
                <a:gd name="T15" fmla="*/ 0 h 206"/>
                <a:gd name="T16" fmla="*/ 1136 w 1136"/>
                <a:gd name="T17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6" h="206">
                  <a:moveTo>
                    <a:pt x="1136" y="128"/>
                  </a:moveTo>
                  <a:lnTo>
                    <a:pt x="1107" y="163"/>
                  </a:lnTo>
                  <a:lnTo>
                    <a:pt x="106" y="192"/>
                  </a:lnTo>
                  <a:lnTo>
                    <a:pt x="85" y="206"/>
                  </a:lnTo>
                  <a:lnTo>
                    <a:pt x="50" y="135"/>
                  </a:lnTo>
                  <a:lnTo>
                    <a:pt x="0" y="99"/>
                  </a:lnTo>
                  <a:lnTo>
                    <a:pt x="42" y="57"/>
                  </a:lnTo>
                  <a:lnTo>
                    <a:pt x="752" y="0"/>
                  </a:lnTo>
                  <a:lnTo>
                    <a:pt x="1136" y="128"/>
                  </a:lnTo>
                  <a:close/>
                </a:path>
              </a:pathLst>
            </a:custGeom>
            <a:solidFill>
              <a:srgbClr val="515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1" name="Freeform 690">
              <a:extLst>
                <a:ext uri="{FF2B5EF4-FFF2-40B4-BE49-F238E27FC236}">
                  <a16:creationId xmlns:a16="http://schemas.microsoft.com/office/drawing/2014/main" id="{536EF8C8-A6E2-D54E-2EC1-275C688A5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5114926"/>
              <a:ext cx="2278063" cy="608013"/>
            </a:xfrm>
            <a:custGeom>
              <a:avLst/>
              <a:gdLst>
                <a:gd name="T0" fmla="*/ 202 w 202"/>
                <a:gd name="T1" fmla="*/ 54 h 54"/>
                <a:gd name="T2" fmla="*/ 183 w 202"/>
                <a:gd name="T3" fmla="*/ 35 h 54"/>
                <a:gd name="T4" fmla="*/ 101 w 202"/>
                <a:gd name="T5" fmla="*/ 21 h 54"/>
                <a:gd name="T6" fmla="*/ 0 w 202"/>
                <a:gd name="T7" fmla="*/ 51 h 54"/>
                <a:gd name="T8" fmla="*/ 202 w 20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4">
                  <a:moveTo>
                    <a:pt x="202" y="54"/>
                  </a:moveTo>
                  <a:cubicBezTo>
                    <a:pt x="183" y="35"/>
                    <a:pt x="183" y="35"/>
                    <a:pt x="183" y="35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21"/>
                    <a:pt x="24" y="0"/>
                    <a:pt x="0" y="51"/>
                  </a:cubicBezTo>
                  <a:cubicBezTo>
                    <a:pt x="202" y="54"/>
                    <a:pt x="202" y="54"/>
                    <a:pt x="202" y="54"/>
                  </a:cubicBezTo>
                </a:path>
              </a:pathLst>
            </a:custGeom>
            <a:solidFill>
              <a:srgbClr val="E9ED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2" name="Freeform 691">
              <a:extLst>
                <a:ext uri="{FF2B5EF4-FFF2-40B4-BE49-F238E27FC236}">
                  <a16:creationId xmlns:a16="http://schemas.microsoft.com/office/drawing/2014/main" id="{3E3ACFA7-F432-0CA1-478C-6E3CC1A56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5305426"/>
              <a:ext cx="2355850" cy="698500"/>
            </a:xfrm>
            <a:custGeom>
              <a:avLst/>
              <a:gdLst>
                <a:gd name="T0" fmla="*/ 4 w 209"/>
                <a:gd name="T1" fmla="*/ 50 h 62"/>
                <a:gd name="T2" fmla="*/ 2 w 209"/>
                <a:gd name="T3" fmla="*/ 50 h 62"/>
                <a:gd name="T4" fmla="*/ 0 w 209"/>
                <a:gd name="T5" fmla="*/ 51 h 62"/>
                <a:gd name="T6" fmla="*/ 0 w 209"/>
                <a:gd name="T7" fmla="*/ 34 h 62"/>
                <a:gd name="T8" fmla="*/ 113 w 209"/>
                <a:gd name="T9" fmla="*/ 20 h 62"/>
                <a:gd name="T10" fmla="*/ 202 w 209"/>
                <a:gd name="T11" fmla="*/ 37 h 62"/>
                <a:gd name="T12" fmla="*/ 209 w 209"/>
                <a:gd name="T13" fmla="*/ 59 h 62"/>
                <a:gd name="T14" fmla="*/ 104 w 209"/>
                <a:gd name="T15" fmla="*/ 55 h 62"/>
                <a:gd name="T16" fmla="*/ 11 w 209"/>
                <a:gd name="T17" fmla="*/ 55 h 62"/>
                <a:gd name="T18" fmla="*/ 4 w 209"/>
                <a:gd name="T19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62">
                  <a:moveTo>
                    <a:pt x="4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50"/>
                    <a:pt x="0" y="5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1" y="0"/>
                    <a:pt x="81" y="8"/>
                    <a:pt x="113" y="20"/>
                  </a:cubicBezTo>
                  <a:cubicBezTo>
                    <a:pt x="159" y="38"/>
                    <a:pt x="202" y="37"/>
                    <a:pt x="202" y="37"/>
                  </a:cubicBezTo>
                  <a:cubicBezTo>
                    <a:pt x="209" y="59"/>
                    <a:pt x="209" y="59"/>
                    <a:pt x="209" y="59"/>
                  </a:cubicBezTo>
                  <a:cubicBezTo>
                    <a:pt x="128" y="62"/>
                    <a:pt x="104" y="55"/>
                    <a:pt x="104" y="55"/>
                  </a:cubicBezTo>
                  <a:cubicBezTo>
                    <a:pt x="57" y="46"/>
                    <a:pt x="26" y="51"/>
                    <a:pt x="11" y="55"/>
                  </a:cubicBezTo>
                  <a:cubicBezTo>
                    <a:pt x="10" y="52"/>
                    <a:pt x="8" y="50"/>
                    <a:pt x="4" y="50"/>
                  </a:cubicBezTo>
                </a:path>
              </a:pathLst>
            </a:custGeom>
            <a:solidFill>
              <a:srgbClr val="B1B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3" name="Freeform 692">
              <a:extLst>
                <a:ext uri="{FF2B5EF4-FFF2-40B4-BE49-F238E27FC236}">
                  <a16:creationId xmlns:a16="http://schemas.microsoft.com/office/drawing/2014/main" id="{E21C26A2-FDF0-8410-2C59-67763960B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4978401"/>
              <a:ext cx="2278063" cy="711200"/>
            </a:xfrm>
            <a:custGeom>
              <a:avLst/>
              <a:gdLst>
                <a:gd name="T0" fmla="*/ 202 w 202"/>
                <a:gd name="T1" fmla="*/ 44 h 63"/>
                <a:gd name="T2" fmla="*/ 124 w 202"/>
                <a:gd name="T3" fmla="*/ 44 h 63"/>
                <a:gd name="T4" fmla="*/ 0 w 202"/>
                <a:gd name="T5" fmla="*/ 63 h 63"/>
                <a:gd name="T6" fmla="*/ 122 w 202"/>
                <a:gd name="T7" fmla="*/ 22 h 63"/>
                <a:gd name="T8" fmla="*/ 186 w 202"/>
                <a:gd name="T9" fmla="*/ 26 h 63"/>
                <a:gd name="T10" fmla="*/ 202 w 202"/>
                <a:gd name="T11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63">
                  <a:moveTo>
                    <a:pt x="202" y="44"/>
                  </a:moveTo>
                  <a:cubicBezTo>
                    <a:pt x="202" y="44"/>
                    <a:pt x="192" y="59"/>
                    <a:pt x="124" y="44"/>
                  </a:cubicBezTo>
                  <a:cubicBezTo>
                    <a:pt x="57" y="29"/>
                    <a:pt x="21" y="27"/>
                    <a:pt x="0" y="63"/>
                  </a:cubicBezTo>
                  <a:cubicBezTo>
                    <a:pt x="0" y="63"/>
                    <a:pt x="16" y="0"/>
                    <a:pt x="122" y="22"/>
                  </a:cubicBezTo>
                  <a:cubicBezTo>
                    <a:pt x="122" y="22"/>
                    <a:pt x="161" y="35"/>
                    <a:pt x="186" y="26"/>
                  </a:cubicBezTo>
                  <a:cubicBezTo>
                    <a:pt x="202" y="44"/>
                    <a:pt x="202" y="44"/>
                    <a:pt x="202" y="44"/>
                  </a:cubicBezTo>
                </a:path>
              </a:pathLst>
            </a:custGeom>
            <a:solidFill>
              <a:srgbClr val="F7F8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4" name="Freeform 693">
              <a:extLst>
                <a:ext uri="{FF2B5EF4-FFF2-40B4-BE49-F238E27FC236}">
                  <a16:creationId xmlns:a16="http://schemas.microsoft.com/office/drawing/2014/main" id="{139E60BD-09BE-6CDF-A80A-305CEEC07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5373688"/>
              <a:ext cx="508000" cy="304800"/>
            </a:xfrm>
            <a:custGeom>
              <a:avLst/>
              <a:gdLst>
                <a:gd name="T0" fmla="*/ 45 w 45"/>
                <a:gd name="T1" fmla="*/ 0 h 27"/>
                <a:gd name="T2" fmla="*/ 0 w 45"/>
                <a:gd name="T3" fmla="*/ 27 h 27"/>
                <a:gd name="T4" fmla="*/ 0 w 45"/>
                <a:gd name="T5" fmla="*/ 27 h 27"/>
                <a:gd name="T6" fmla="*/ 45 w 45"/>
                <a:gd name="T7" fmla="*/ 0 h 27"/>
                <a:gd name="T8" fmla="*/ 45 w 4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7">
                  <a:moveTo>
                    <a:pt x="45" y="0"/>
                  </a:moveTo>
                  <a:cubicBezTo>
                    <a:pt x="25" y="1"/>
                    <a:pt x="11" y="10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1" y="10"/>
                    <a:pt x="25" y="1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7CB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5" name="Freeform 694">
              <a:extLst>
                <a:ext uri="{FF2B5EF4-FFF2-40B4-BE49-F238E27FC236}">
                  <a16:creationId xmlns:a16="http://schemas.microsoft.com/office/drawing/2014/main" id="{011F367B-3807-7E02-3316-33A06D417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5497513"/>
              <a:ext cx="101600" cy="168275"/>
            </a:xfrm>
            <a:custGeom>
              <a:avLst/>
              <a:gdLst>
                <a:gd name="T0" fmla="*/ 9 w 9"/>
                <a:gd name="T1" fmla="*/ 0 h 15"/>
                <a:gd name="T2" fmla="*/ 9 w 9"/>
                <a:gd name="T3" fmla="*/ 0 h 15"/>
                <a:gd name="T4" fmla="*/ 0 w 9"/>
                <a:gd name="T5" fmla="*/ 15 h 15"/>
                <a:gd name="T6" fmla="*/ 9 w 9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7"/>
                    <a:pt x="1" y="13"/>
                    <a:pt x="0" y="15"/>
                  </a:cubicBezTo>
                  <a:cubicBezTo>
                    <a:pt x="1" y="13"/>
                    <a:pt x="4" y="7"/>
                    <a:pt x="9" y="0"/>
                  </a:cubicBezTo>
                </a:path>
              </a:pathLst>
            </a:custGeom>
            <a:solidFill>
              <a:srgbClr val="D1D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" name="Freeform 695">
              <a:extLst>
                <a:ext uri="{FF2B5EF4-FFF2-40B4-BE49-F238E27FC236}">
                  <a16:creationId xmlns:a16="http://schemas.microsoft.com/office/drawing/2014/main" id="{F486476C-1A4E-1ACC-CF7F-CA493308E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5227638"/>
              <a:ext cx="1635125" cy="450850"/>
            </a:xfrm>
            <a:custGeom>
              <a:avLst/>
              <a:gdLst>
                <a:gd name="T0" fmla="*/ 75 w 145"/>
                <a:gd name="T1" fmla="*/ 0 h 40"/>
                <a:gd name="T2" fmla="*/ 50 w 145"/>
                <a:gd name="T3" fmla="*/ 2 h 40"/>
                <a:gd name="T4" fmla="*/ 50 w 145"/>
                <a:gd name="T5" fmla="*/ 2 h 40"/>
                <a:gd name="T6" fmla="*/ 9 w 145"/>
                <a:gd name="T7" fmla="*/ 24 h 40"/>
                <a:gd name="T8" fmla="*/ 0 w 145"/>
                <a:gd name="T9" fmla="*/ 39 h 40"/>
                <a:gd name="T10" fmla="*/ 0 w 145"/>
                <a:gd name="T11" fmla="*/ 40 h 40"/>
                <a:gd name="T12" fmla="*/ 0 w 145"/>
                <a:gd name="T13" fmla="*/ 40 h 40"/>
                <a:gd name="T14" fmla="*/ 45 w 145"/>
                <a:gd name="T15" fmla="*/ 13 h 40"/>
                <a:gd name="T16" fmla="*/ 70 w 145"/>
                <a:gd name="T17" fmla="*/ 8 h 40"/>
                <a:gd name="T18" fmla="*/ 84 w 145"/>
                <a:gd name="T19" fmla="*/ 9 h 40"/>
                <a:gd name="T20" fmla="*/ 115 w 145"/>
                <a:gd name="T21" fmla="*/ 12 h 40"/>
                <a:gd name="T22" fmla="*/ 145 w 145"/>
                <a:gd name="T23" fmla="*/ 5 h 40"/>
                <a:gd name="T24" fmla="*/ 144 w 145"/>
                <a:gd name="T25" fmla="*/ 5 h 40"/>
                <a:gd name="T26" fmla="*/ 133 w 145"/>
                <a:gd name="T27" fmla="*/ 6 h 40"/>
                <a:gd name="T28" fmla="*/ 116 w 145"/>
                <a:gd name="T29" fmla="*/ 4 h 40"/>
                <a:gd name="T30" fmla="*/ 75 w 145"/>
                <a:gd name="T3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40">
                  <a:moveTo>
                    <a:pt x="75" y="0"/>
                  </a:moveTo>
                  <a:cubicBezTo>
                    <a:pt x="66" y="0"/>
                    <a:pt x="57" y="1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29" y="6"/>
                    <a:pt x="16" y="16"/>
                    <a:pt x="9" y="24"/>
                  </a:cubicBezTo>
                  <a:cubicBezTo>
                    <a:pt x="4" y="31"/>
                    <a:pt x="1" y="37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3"/>
                    <a:pt x="25" y="14"/>
                    <a:pt x="45" y="13"/>
                  </a:cubicBezTo>
                  <a:cubicBezTo>
                    <a:pt x="54" y="9"/>
                    <a:pt x="63" y="8"/>
                    <a:pt x="70" y="8"/>
                  </a:cubicBezTo>
                  <a:cubicBezTo>
                    <a:pt x="79" y="8"/>
                    <a:pt x="84" y="9"/>
                    <a:pt x="84" y="9"/>
                  </a:cubicBezTo>
                  <a:cubicBezTo>
                    <a:pt x="97" y="11"/>
                    <a:pt x="107" y="12"/>
                    <a:pt x="115" y="12"/>
                  </a:cubicBezTo>
                  <a:cubicBezTo>
                    <a:pt x="132" y="12"/>
                    <a:pt x="140" y="8"/>
                    <a:pt x="145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0" y="6"/>
                    <a:pt x="136" y="6"/>
                    <a:pt x="133" y="6"/>
                  </a:cubicBezTo>
                  <a:cubicBezTo>
                    <a:pt x="123" y="6"/>
                    <a:pt x="116" y="4"/>
                    <a:pt x="116" y="4"/>
                  </a:cubicBezTo>
                  <a:cubicBezTo>
                    <a:pt x="100" y="1"/>
                    <a:pt x="87" y="0"/>
                    <a:pt x="75" y="0"/>
                  </a:cubicBezTo>
                </a:path>
              </a:pathLst>
            </a:custGeom>
            <a:solidFill>
              <a:srgbClr val="CDD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7" name="Freeform 696">
              <a:extLst>
                <a:ext uri="{FF2B5EF4-FFF2-40B4-BE49-F238E27FC236}">
                  <a16:creationId xmlns:a16="http://schemas.microsoft.com/office/drawing/2014/main" id="{41212C13-745D-CA44-1864-887366BC2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4675188"/>
              <a:ext cx="2074863" cy="1014413"/>
            </a:xfrm>
            <a:custGeom>
              <a:avLst/>
              <a:gdLst>
                <a:gd name="T0" fmla="*/ 0 w 184"/>
                <a:gd name="T1" fmla="*/ 90 h 90"/>
                <a:gd name="T2" fmla="*/ 116 w 184"/>
                <a:gd name="T3" fmla="*/ 53 h 90"/>
                <a:gd name="T4" fmla="*/ 184 w 184"/>
                <a:gd name="T5" fmla="*/ 26 h 90"/>
                <a:gd name="T6" fmla="*/ 168 w 184"/>
                <a:gd name="T7" fmla="*/ 0 h 90"/>
                <a:gd name="T8" fmla="*/ 88 w 184"/>
                <a:gd name="T9" fmla="*/ 26 h 90"/>
                <a:gd name="T10" fmla="*/ 0 w 184"/>
                <a:gd name="T1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90">
                  <a:moveTo>
                    <a:pt x="0" y="90"/>
                  </a:moveTo>
                  <a:cubicBezTo>
                    <a:pt x="0" y="90"/>
                    <a:pt x="11" y="33"/>
                    <a:pt x="116" y="53"/>
                  </a:cubicBezTo>
                  <a:cubicBezTo>
                    <a:pt x="116" y="53"/>
                    <a:pt x="163" y="66"/>
                    <a:pt x="184" y="26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36" y="31"/>
                    <a:pt x="88" y="26"/>
                  </a:cubicBezTo>
                  <a:cubicBezTo>
                    <a:pt x="29" y="20"/>
                    <a:pt x="0" y="65"/>
                    <a:pt x="0" y="90"/>
                  </a:cubicBezTo>
                </a:path>
              </a:pathLst>
            </a:custGeom>
            <a:solidFill>
              <a:srgbClr val="F2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8" name="Freeform 697">
              <a:extLst>
                <a:ext uri="{FF2B5EF4-FFF2-40B4-BE49-F238E27FC236}">
                  <a16:creationId xmlns:a16="http://schemas.microsoft.com/office/drawing/2014/main" id="{C4F1BF2F-07BB-B228-A3B8-98D835B0F6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5826" y="4967288"/>
              <a:ext cx="1104900" cy="687388"/>
            </a:xfrm>
            <a:custGeom>
              <a:avLst/>
              <a:gdLst>
                <a:gd name="T0" fmla="*/ 8 w 98"/>
                <a:gd name="T1" fmla="*/ 47 h 61"/>
                <a:gd name="T2" fmla="*/ 0 w 98"/>
                <a:gd name="T3" fmla="*/ 61 h 61"/>
                <a:gd name="T4" fmla="*/ 0 w 98"/>
                <a:gd name="T5" fmla="*/ 61 h 61"/>
                <a:gd name="T6" fmla="*/ 8 w 98"/>
                <a:gd name="T7" fmla="*/ 47 h 61"/>
                <a:gd name="T8" fmla="*/ 8 w 98"/>
                <a:gd name="T9" fmla="*/ 47 h 61"/>
                <a:gd name="T10" fmla="*/ 59 w 98"/>
                <a:gd name="T11" fmla="*/ 1 h 61"/>
                <a:gd name="T12" fmla="*/ 59 w 98"/>
                <a:gd name="T13" fmla="*/ 1 h 61"/>
                <a:gd name="T14" fmla="*/ 59 w 98"/>
                <a:gd name="T15" fmla="*/ 1 h 61"/>
                <a:gd name="T16" fmla="*/ 59 w 98"/>
                <a:gd name="T17" fmla="*/ 1 h 61"/>
                <a:gd name="T18" fmla="*/ 59 w 98"/>
                <a:gd name="T19" fmla="*/ 1 h 61"/>
                <a:gd name="T20" fmla="*/ 59 w 98"/>
                <a:gd name="T21" fmla="*/ 1 h 61"/>
                <a:gd name="T22" fmla="*/ 59 w 98"/>
                <a:gd name="T23" fmla="*/ 1 h 61"/>
                <a:gd name="T24" fmla="*/ 59 w 98"/>
                <a:gd name="T25" fmla="*/ 1 h 61"/>
                <a:gd name="T26" fmla="*/ 59 w 98"/>
                <a:gd name="T27" fmla="*/ 1 h 61"/>
                <a:gd name="T28" fmla="*/ 59 w 98"/>
                <a:gd name="T29" fmla="*/ 1 h 61"/>
                <a:gd name="T30" fmla="*/ 59 w 98"/>
                <a:gd name="T31" fmla="*/ 1 h 61"/>
                <a:gd name="T32" fmla="*/ 59 w 98"/>
                <a:gd name="T33" fmla="*/ 1 h 61"/>
                <a:gd name="T34" fmla="*/ 60 w 98"/>
                <a:gd name="T35" fmla="*/ 1 h 61"/>
                <a:gd name="T36" fmla="*/ 59 w 98"/>
                <a:gd name="T37" fmla="*/ 1 h 61"/>
                <a:gd name="T38" fmla="*/ 60 w 98"/>
                <a:gd name="T39" fmla="*/ 1 h 61"/>
                <a:gd name="T40" fmla="*/ 60 w 98"/>
                <a:gd name="T41" fmla="*/ 1 h 61"/>
                <a:gd name="T42" fmla="*/ 60 w 98"/>
                <a:gd name="T43" fmla="*/ 1 h 61"/>
                <a:gd name="T44" fmla="*/ 60 w 98"/>
                <a:gd name="T45" fmla="*/ 1 h 61"/>
                <a:gd name="T46" fmla="*/ 60 w 98"/>
                <a:gd name="T47" fmla="*/ 1 h 61"/>
                <a:gd name="T48" fmla="*/ 60 w 98"/>
                <a:gd name="T49" fmla="*/ 1 h 61"/>
                <a:gd name="T50" fmla="*/ 60 w 98"/>
                <a:gd name="T51" fmla="*/ 1 h 61"/>
                <a:gd name="T52" fmla="*/ 60 w 98"/>
                <a:gd name="T53" fmla="*/ 1 h 61"/>
                <a:gd name="T54" fmla="*/ 60 w 98"/>
                <a:gd name="T55" fmla="*/ 1 h 61"/>
                <a:gd name="T56" fmla="*/ 60 w 98"/>
                <a:gd name="T57" fmla="*/ 1 h 61"/>
                <a:gd name="T58" fmla="*/ 60 w 98"/>
                <a:gd name="T59" fmla="*/ 1 h 61"/>
                <a:gd name="T60" fmla="*/ 60 w 98"/>
                <a:gd name="T61" fmla="*/ 1 h 61"/>
                <a:gd name="T62" fmla="*/ 60 w 98"/>
                <a:gd name="T63" fmla="*/ 1 h 61"/>
                <a:gd name="T64" fmla="*/ 60 w 98"/>
                <a:gd name="T65" fmla="*/ 1 h 61"/>
                <a:gd name="T66" fmla="*/ 60 w 98"/>
                <a:gd name="T67" fmla="*/ 1 h 61"/>
                <a:gd name="T68" fmla="*/ 60 w 98"/>
                <a:gd name="T69" fmla="*/ 1 h 61"/>
                <a:gd name="T70" fmla="*/ 88 w 98"/>
                <a:gd name="T71" fmla="*/ 0 h 61"/>
                <a:gd name="T72" fmla="*/ 98 w 98"/>
                <a:gd name="T73" fmla="*/ 1 h 61"/>
                <a:gd name="T74" fmla="*/ 98 w 98"/>
                <a:gd name="T75" fmla="*/ 1 h 61"/>
                <a:gd name="T76" fmla="*/ 88 w 98"/>
                <a:gd name="T77" fmla="*/ 0 h 61"/>
                <a:gd name="T78" fmla="*/ 77 w 98"/>
                <a:gd name="T79" fmla="*/ 0 h 61"/>
                <a:gd name="T80" fmla="*/ 60 w 98"/>
                <a:gd name="T81" fmla="*/ 1 h 61"/>
                <a:gd name="T82" fmla="*/ 77 w 98"/>
                <a:gd name="T83" fmla="*/ 0 h 61"/>
                <a:gd name="T84" fmla="*/ 87 w 98"/>
                <a:gd name="T85" fmla="*/ 0 h 61"/>
                <a:gd name="T86" fmla="*/ 87 w 98"/>
                <a:gd name="T87" fmla="*/ 0 h 61"/>
                <a:gd name="T88" fmla="*/ 87 w 98"/>
                <a:gd name="T89" fmla="*/ 0 h 61"/>
                <a:gd name="T90" fmla="*/ 77 w 98"/>
                <a:gd name="T9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8" h="61">
                  <a:moveTo>
                    <a:pt x="8" y="47"/>
                  </a:moveTo>
                  <a:cubicBezTo>
                    <a:pt x="3" y="53"/>
                    <a:pt x="1" y="58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58"/>
                    <a:pt x="3" y="53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moveTo>
                    <a:pt x="59" y="1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moveTo>
                    <a:pt x="59" y="1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moveTo>
                    <a:pt x="59" y="1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moveTo>
                    <a:pt x="59" y="1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moveTo>
                    <a:pt x="60" y="1"/>
                  </a:moveTo>
                  <a:cubicBezTo>
                    <a:pt x="60" y="1"/>
                    <a:pt x="59" y="1"/>
                    <a:pt x="59" y="1"/>
                  </a:cubicBezTo>
                  <a:cubicBezTo>
                    <a:pt x="59" y="1"/>
                    <a:pt x="60" y="1"/>
                    <a:pt x="60" y="1"/>
                  </a:cubicBezTo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moveTo>
                    <a:pt x="88" y="0"/>
                  </a:moveTo>
                  <a:cubicBezTo>
                    <a:pt x="91" y="1"/>
                    <a:pt x="94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4" y="1"/>
                    <a:pt x="91" y="1"/>
                    <a:pt x="88" y="0"/>
                  </a:cubicBezTo>
                  <a:moveTo>
                    <a:pt x="77" y="0"/>
                  </a:moveTo>
                  <a:cubicBezTo>
                    <a:pt x="71" y="0"/>
                    <a:pt x="65" y="0"/>
                    <a:pt x="60" y="1"/>
                  </a:cubicBezTo>
                  <a:cubicBezTo>
                    <a:pt x="65" y="0"/>
                    <a:pt x="71" y="0"/>
                    <a:pt x="77" y="0"/>
                  </a:cubicBezTo>
                  <a:cubicBezTo>
                    <a:pt x="80" y="0"/>
                    <a:pt x="84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4" y="0"/>
                    <a:pt x="80" y="0"/>
                    <a:pt x="77" y="0"/>
                  </a:cubicBezTo>
                </a:path>
              </a:pathLst>
            </a:custGeom>
            <a:solidFill>
              <a:srgbClr val="EAE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9" name="Oval 698">
              <a:extLst>
                <a:ext uri="{FF2B5EF4-FFF2-40B4-BE49-F238E27FC236}">
                  <a16:creationId xmlns:a16="http://schemas.microsoft.com/office/drawing/2014/main" id="{2CADDB6A-FDBC-106D-034D-CECE9C7CA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6314" y="5497513"/>
              <a:ext cx="1588" cy="1588"/>
            </a:xfrm>
            <a:prstGeom prst="ellipse">
              <a:avLst/>
            </a:prstGeom>
            <a:solidFill>
              <a:srgbClr val="C7CA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0" name="Freeform 699">
              <a:extLst>
                <a:ext uri="{FF2B5EF4-FFF2-40B4-BE49-F238E27FC236}">
                  <a16:creationId xmlns:a16="http://schemas.microsoft.com/office/drawing/2014/main" id="{C71B7C6F-FD00-C41C-88C5-12BBB7BF5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314" y="5249863"/>
              <a:ext cx="461963" cy="247650"/>
            </a:xfrm>
            <a:custGeom>
              <a:avLst/>
              <a:gdLst>
                <a:gd name="T0" fmla="*/ 41 w 41"/>
                <a:gd name="T1" fmla="*/ 0 h 22"/>
                <a:gd name="T2" fmla="*/ 0 w 41"/>
                <a:gd name="T3" fmla="*/ 22 h 22"/>
                <a:gd name="T4" fmla="*/ 0 w 41"/>
                <a:gd name="T5" fmla="*/ 22 h 22"/>
                <a:gd name="T6" fmla="*/ 41 w 41"/>
                <a:gd name="T7" fmla="*/ 0 h 22"/>
                <a:gd name="T8" fmla="*/ 41 w 4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2">
                  <a:moveTo>
                    <a:pt x="41" y="0"/>
                  </a:moveTo>
                  <a:cubicBezTo>
                    <a:pt x="20" y="4"/>
                    <a:pt x="7" y="14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14"/>
                    <a:pt x="20" y="4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4C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1" name="Freeform 700">
              <a:extLst>
                <a:ext uri="{FF2B5EF4-FFF2-40B4-BE49-F238E27FC236}">
                  <a16:creationId xmlns:a16="http://schemas.microsoft.com/office/drawing/2014/main" id="{C2254EA7-6CB0-3A0C-96C8-A6BE29809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714" y="4967288"/>
              <a:ext cx="1116013" cy="698500"/>
            </a:xfrm>
            <a:custGeom>
              <a:avLst/>
              <a:gdLst>
                <a:gd name="T0" fmla="*/ 78 w 99"/>
                <a:gd name="T1" fmla="*/ 0 h 62"/>
                <a:gd name="T2" fmla="*/ 61 w 99"/>
                <a:gd name="T3" fmla="*/ 1 h 62"/>
                <a:gd name="T4" fmla="*/ 61 w 99"/>
                <a:gd name="T5" fmla="*/ 1 h 62"/>
                <a:gd name="T6" fmla="*/ 61 w 99"/>
                <a:gd name="T7" fmla="*/ 1 h 62"/>
                <a:gd name="T8" fmla="*/ 61 w 99"/>
                <a:gd name="T9" fmla="*/ 1 h 62"/>
                <a:gd name="T10" fmla="*/ 61 w 99"/>
                <a:gd name="T11" fmla="*/ 1 h 62"/>
                <a:gd name="T12" fmla="*/ 61 w 99"/>
                <a:gd name="T13" fmla="*/ 1 h 62"/>
                <a:gd name="T14" fmla="*/ 61 w 99"/>
                <a:gd name="T15" fmla="*/ 1 h 62"/>
                <a:gd name="T16" fmla="*/ 61 w 99"/>
                <a:gd name="T17" fmla="*/ 1 h 62"/>
                <a:gd name="T18" fmla="*/ 61 w 99"/>
                <a:gd name="T19" fmla="*/ 1 h 62"/>
                <a:gd name="T20" fmla="*/ 61 w 99"/>
                <a:gd name="T21" fmla="*/ 1 h 62"/>
                <a:gd name="T22" fmla="*/ 61 w 99"/>
                <a:gd name="T23" fmla="*/ 1 h 62"/>
                <a:gd name="T24" fmla="*/ 61 w 99"/>
                <a:gd name="T25" fmla="*/ 1 h 62"/>
                <a:gd name="T26" fmla="*/ 60 w 99"/>
                <a:gd name="T27" fmla="*/ 1 h 62"/>
                <a:gd name="T28" fmla="*/ 60 w 99"/>
                <a:gd name="T29" fmla="*/ 1 h 62"/>
                <a:gd name="T30" fmla="*/ 60 w 99"/>
                <a:gd name="T31" fmla="*/ 1 h 62"/>
                <a:gd name="T32" fmla="*/ 60 w 99"/>
                <a:gd name="T33" fmla="*/ 1 h 62"/>
                <a:gd name="T34" fmla="*/ 60 w 99"/>
                <a:gd name="T35" fmla="*/ 1 h 62"/>
                <a:gd name="T36" fmla="*/ 60 w 99"/>
                <a:gd name="T37" fmla="*/ 1 h 62"/>
                <a:gd name="T38" fmla="*/ 60 w 99"/>
                <a:gd name="T39" fmla="*/ 1 h 62"/>
                <a:gd name="T40" fmla="*/ 60 w 99"/>
                <a:gd name="T41" fmla="*/ 1 h 62"/>
                <a:gd name="T42" fmla="*/ 60 w 99"/>
                <a:gd name="T43" fmla="*/ 1 h 62"/>
                <a:gd name="T44" fmla="*/ 0 w 99"/>
                <a:gd name="T45" fmla="*/ 62 h 62"/>
                <a:gd name="T46" fmla="*/ 1 w 99"/>
                <a:gd name="T47" fmla="*/ 61 h 62"/>
                <a:gd name="T48" fmla="*/ 9 w 99"/>
                <a:gd name="T49" fmla="*/ 47 h 62"/>
                <a:gd name="T50" fmla="*/ 9 w 99"/>
                <a:gd name="T51" fmla="*/ 47 h 62"/>
                <a:gd name="T52" fmla="*/ 50 w 99"/>
                <a:gd name="T53" fmla="*/ 25 h 62"/>
                <a:gd name="T54" fmla="*/ 78 w 99"/>
                <a:gd name="T55" fmla="*/ 10 h 62"/>
                <a:gd name="T56" fmla="*/ 99 w 99"/>
                <a:gd name="T57" fmla="*/ 1 h 62"/>
                <a:gd name="T58" fmla="*/ 89 w 99"/>
                <a:gd name="T59" fmla="*/ 0 h 62"/>
                <a:gd name="T60" fmla="*/ 88 w 99"/>
                <a:gd name="T61" fmla="*/ 0 h 62"/>
                <a:gd name="T62" fmla="*/ 88 w 99"/>
                <a:gd name="T63" fmla="*/ 0 h 62"/>
                <a:gd name="T64" fmla="*/ 78 w 99"/>
                <a:gd name="T6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2">
                  <a:moveTo>
                    <a:pt x="78" y="0"/>
                  </a:moveTo>
                  <a:cubicBezTo>
                    <a:pt x="72" y="0"/>
                    <a:pt x="66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21" y="9"/>
                    <a:pt x="2" y="41"/>
                    <a:pt x="0" y="62"/>
                  </a:cubicBezTo>
                  <a:cubicBezTo>
                    <a:pt x="0" y="61"/>
                    <a:pt x="1" y="61"/>
                    <a:pt x="1" y="61"/>
                  </a:cubicBezTo>
                  <a:cubicBezTo>
                    <a:pt x="2" y="58"/>
                    <a:pt x="4" y="53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6" y="39"/>
                    <a:pt x="29" y="29"/>
                    <a:pt x="50" y="25"/>
                  </a:cubicBezTo>
                  <a:cubicBezTo>
                    <a:pt x="59" y="20"/>
                    <a:pt x="70" y="14"/>
                    <a:pt x="78" y="10"/>
                  </a:cubicBezTo>
                  <a:cubicBezTo>
                    <a:pt x="84" y="8"/>
                    <a:pt x="92" y="4"/>
                    <a:pt x="99" y="1"/>
                  </a:cubicBezTo>
                  <a:cubicBezTo>
                    <a:pt x="95" y="1"/>
                    <a:pt x="92" y="1"/>
                    <a:pt x="89" y="0"/>
                  </a:cubicBezTo>
                  <a:cubicBezTo>
                    <a:pt x="89" y="0"/>
                    <a:pt x="89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5" y="0"/>
                    <a:pt x="81" y="0"/>
                    <a:pt x="78" y="0"/>
                  </a:cubicBezTo>
                </a:path>
              </a:pathLst>
            </a:custGeom>
            <a:solidFill>
              <a:srgbClr val="DFE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2" name="Freeform 701">
              <a:extLst>
                <a:ext uri="{FF2B5EF4-FFF2-40B4-BE49-F238E27FC236}">
                  <a16:creationId xmlns:a16="http://schemas.microsoft.com/office/drawing/2014/main" id="{E49C46C2-4A04-6E4F-AA0D-1AFBCC5AE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0264" y="4348163"/>
              <a:ext cx="1712913" cy="1341438"/>
            </a:xfrm>
            <a:custGeom>
              <a:avLst/>
              <a:gdLst>
                <a:gd name="T0" fmla="*/ 4 w 152"/>
                <a:gd name="T1" fmla="*/ 119 h 119"/>
                <a:gd name="T2" fmla="*/ 72 w 152"/>
                <a:gd name="T3" fmla="*/ 58 h 119"/>
                <a:gd name="T4" fmla="*/ 152 w 152"/>
                <a:gd name="T5" fmla="*/ 14 h 119"/>
                <a:gd name="T6" fmla="*/ 136 w 152"/>
                <a:gd name="T7" fmla="*/ 0 h 119"/>
                <a:gd name="T8" fmla="*/ 63 w 152"/>
                <a:gd name="T9" fmla="*/ 44 h 119"/>
                <a:gd name="T10" fmla="*/ 4 w 152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19">
                  <a:moveTo>
                    <a:pt x="4" y="119"/>
                  </a:moveTo>
                  <a:cubicBezTo>
                    <a:pt x="4" y="119"/>
                    <a:pt x="5" y="73"/>
                    <a:pt x="72" y="58"/>
                  </a:cubicBezTo>
                  <a:cubicBezTo>
                    <a:pt x="72" y="58"/>
                    <a:pt x="128" y="52"/>
                    <a:pt x="152" y="14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0"/>
                    <a:pt x="109" y="36"/>
                    <a:pt x="63" y="44"/>
                  </a:cubicBezTo>
                  <a:cubicBezTo>
                    <a:pt x="33" y="50"/>
                    <a:pt x="0" y="82"/>
                    <a:pt x="4" y="119"/>
                  </a:cubicBezTo>
                  <a:close/>
                </a:path>
              </a:pathLst>
            </a:custGeom>
            <a:solidFill>
              <a:srgbClr val="F2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3" name="Freeform 702">
              <a:extLst>
                <a:ext uri="{FF2B5EF4-FFF2-40B4-BE49-F238E27FC236}">
                  <a16:creationId xmlns:a16="http://schemas.microsoft.com/office/drawing/2014/main" id="{CAD73743-F59A-4C7E-D800-7307EAB92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1514" y="5846763"/>
              <a:ext cx="384175" cy="214313"/>
            </a:xfrm>
            <a:custGeom>
              <a:avLst/>
              <a:gdLst>
                <a:gd name="T0" fmla="*/ 5 w 34"/>
                <a:gd name="T1" fmla="*/ 19 h 19"/>
                <a:gd name="T2" fmla="*/ 5 w 34"/>
                <a:gd name="T3" fmla="*/ 17 h 19"/>
                <a:gd name="T4" fmla="*/ 17 w 34"/>
                <a:gd name="T5" fmla="*/ 5 h 19"/>
                <a:gd name="T6" fmla="*/ 29 w 34"/>
                <a:gd name="T7" fmla="*/ 17 h 19"/>
                <a:gd name="T8" fmla="*/ 29 w 34"/>
                <a:gd name="T9" fmla="*/ 19 h 19"/>
                <a:gd name="T10" fmla="*/ 34 w 34"/>
                <a:gd name="T11" fmla="*/ 19 h 19"/>
                <a:gd name="T12" fmla="*/ 34 w 34"/>
                <a:gd name="T13" fmla="*/ 17 h 19"/>
                <a:gd name="T14" fmla="*/ 17 w 34"/>
                <a:gd name="T15" fmla="*/ 0 h 19"/>
                <a:gd name="T16" fmla="*/ 0 w 34"/>
                <a:gd name="T17" fmla="*/ 17 h 19"/>
                <a:gd name="T18" fmla="*/ 0 w 34"/>
                <a:gd name="T19" fmla="*/ 19 h 19"/>
                <a:gd name="T20" fmla="*/ 5 w 34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9">
                  <a:moveTo>
                    <a:pt x="5" y="19"/>
                  </a:moveTo>
                  <a:cubicBezTo>
                    <a:pt x="5" y="19"/>
                    <a:pt x="5" y="18"/>
                    <a:pt x="5" y="17"/>
                  </a:cubicBezTo>
                  <a:cubicBezTo>
                    <a:pt x="5" y="10"/>
                    <a:pt x="10" y="5"/>
                    <a:pt x="17" y="5"/>
                  </a:cubicBezTo>
                  <a:cubicBezTo>
                    <a:pt x="24" y="5"/>
                    <a:pt x="29" y="10"/>
                    <a:pt x="29" y="17"/>
                  </a:cubicBezTo>
                  <a:cubicBezTo>
                    <a:pt x="29" y="18"/>
                    <a:pt x="29" y="19"/>
                    <a:pt x="29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8"/>
                    <a:pt x="0" y="19"/>
                    <a:pt x="0" y="19"/>
                  </a:cubicBezTo>
                  <a:lnTo>
                    <a:pt x="5" y="19"/>
                  </a:lnTo>
                  <a:close/>
                </a:path>
              </a:pathLst>
            </a:custGeom>
            <a:solidFill>
              <a:srgbClr val="9095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4" name="Freeform 703">
              <a:extLst>
                <a:ext uri="{FF2B5EF4-FFF2-40B4-BE49-F238E27FC236}">
                  <a16:creationId xmlns:a16="http://schemas.microsoft.com/office/drawing/2014/main" id="{5C56B54C-2F5D-F368-5D0E-66E0B6C9F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614" y="5970588"/>
              <a:ext cx="563563" cy="214313"/>
            </a:xfrm>
            <a:custGeom>
              <a:avLst/>
              <a:gdLst>
                <a:gd name="T0" fmla="*/ 43 w 50"/>
                <a:gd name="T1" fmla="*/ 0 h 19"/>
                <a:gd name="T2" fmla="*/ 25 w 50"/>
                <a:gd name="T3" fmla="*/ 12 h 19"/>
                <a:gd name="T4" fmla="*/ 7 w 50"/>
                <a:gd name="T5" fmla="*/ 0 h 19"/>
                <a:gd name="T6" fmla="*/ 0 w 50"/>
                <a:gd name="T7" fmla="*/ 0 h 19"/>
                <a:gd name="T8" fmla="*/ 25 w 50"/>
                <a:gd name="T9" fmla="*/ 19 h 19"/>
                <a:gd name="T10" fmla="*/ 50 w 50"/>
                <a:gd name="T11" fmla="*/ 0 h 19"/>
                <a:gd name="T12" fmla="*/ 43 w 50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9">
                  <a:moveTo>
                    <a:pt x="43" y="0"/>
                  </a:moveTo>
                  <a:cubicBezTo>
                    <a:pt x="40" y="7"/>
                    <a:pt x="33" y="12"/>
                    <a:pt x="25" y="12"/>
                  </a:cubicBezTo>
                  <a:cubicBezTo>
                    <a:pt x="17" y="12"/>
                    <a:pt x="10" y="7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1"/>
                    <a:pt x="13" y="19"/>
                    <a:pt x="25" y="19"/>
                  </a:cubicBezTo>
                  <a:cubicBezTo>
                    <a:pt x="37" y="19"/>
                    <a:pt x="47" y="11"/>
                    <a:pt x="50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D74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5" name="Freeform 704">
              <a:extLst>
                <a:ext uri="{FF2B5EF4-FFF2-40B4-BE49-F238E27FC236}">
                  <a16:creationId xmlns:a16="http://schemas.microsoft.com/office/drawing/2014/main" id="{3F7A27F2-6488-5D18-3107-2CD8FB922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689" y="5959476"/>
              <a:ext cx="2276475" cy="101600"/>
            </a:xfrm>
            <a:custGeom>
              <a:avLst/>
              <a:gdLst>
                <a:gd name="T0" fmla="*/ 197 w 202"/>
                <a:gd name="T1" fmla="*/ 0 h 9"/>
                <a:gd name="T2" fmla="*/ 202 w 202"/>
                <a:gd name="T3" fmla="*/ 5 h 9"/>
                <a:gd name="T4" fmla="*/ 197 w 202"/>
                <a:gd name="T5" fmla="*/ 9 h 9"/>
                <a:gd name="T6" fmla="*/ 0 w 202"/>
                <a:gd name="T7" fmla="*/ 9 h 9"/>
                <a:gd name="T8" fmla="*/ 0 w 202"/>
                <a:gd name="T9" fmla="*/ 0 h 9"/>
                <a:gd name="T10" fmla="*/ 197 w 20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9">
                  <a:moveTo>
                    <a:pt x="197" y="0"/>
                  </a:moveTo>
                  <a:cubicBezTo>
                    <a:pt x="200" y="0"/>
                    <a:pt x="202" y="2"/>
                    <a:pt x="202" y="5"/>
                  </a:cubicBezTo>
                  <a:cubicBezTo>
                    <a:pt x="202" y="7"/>
                    <a:pt x="200" y="9"/>
                    <a:pt x="19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7" y="0"/>
                  </a:lnTo>
                  <a:close/>
                </a:path>
              </a:pathLst>
            </a:custGeom>
            <a:solidFill>
              <a:srgbClr val="D74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6" name="Freeform 705">
              <a:extLst>
                <a:ext uri="{FF2B5EF4-FFF2-40B4-BE49-F238E27FC236}">
                  <a16:creationId xmlns:a16="http://schemas.microsoft.com/office/drawing/2014/main" id="{8F7126DA-C402-1346-1D9E-F517D02DF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1" y="3502026"/>
              <a:ext cx="158750" cy="236538"/>
            </a:xfrm>
            <a:custGeom>
              <a:avLst/>
              <a:gdLst>
                <a:gd name="T0" fmla="*/ 10 w 14"/>
                <a:gd name="T1" fmla="*/ 14 h 21"/>
                <a:gd name="T2" fmla="*/ 10 w 14"/>
                <a:gd name="T3" fmla="*/ 13 h 21"/>
                <a:gd name="T4" fmla="*/ 10 w 14"/>
                <a:gd name="T5" fmla="*/ 12 h 21"/>
                <a:gd name="T6" fmla="*/ 10 w 14"/>
                <a:gd name="T7" fmla="*/ 11 h 21"/>
                <a:gd name="T8" fmla="*/ 10 w 14"/>
                <a:gd name="T9" fmla="*/ 11 h 21"/>
                <a:gd name="T10" fmla="*/ 12 w 14"/>
                <a:gd name="T11" fmla="*/ 8 h 21"/>
                <a:gd name="T12" fmla="*/ 11 w 14"/>
                <a:gd name="T13" fmla="*/ 7 h 21"/>
                <a:gd name="T14" fmla="*/ 11 w 14"/>
                <a:gd name="T15" fmla="*/ 6 h 21"/>
                <a:gd name="T16" fmla="*/ 10 w 14"/>
                <a:gd name="T17" fmla="*/ 6 h 21"/>
                <a:gd name="T18" fmla="*/ 8 w 14"/>
                <a:gd name="T19" fmla="*/ 7 h 21"/>
                <a:gd name="T20" fmla="*/ 7 w 14"/>
                <a:gd name="T21" fmla="*/ 7 h 21"/>
                <a:gd name="T22" fmla="*/ 7 w 14"/>
                <a:gd name="T23" fmla="*/ 6 h 21"/>
                <a:gd name="T24" fmla="*/ 6 w 14"/>
                <a:gd name="T25" fmla="*/ 6 h 21"/>
                <a:gd name="T26" fmla="*/ 6 w 14"/>
                <a:gd name="T27" fmla="*/ 6 h 21"/>
                <a:gd name="T28" fmla="*/ 7 w 14"/>
                <a:gd name="T29" fmla="*/ 3 h 21"/>
                <a:gd name="T30" fmla="*/ 6 w 14"/>
                <a:gd name="T31" fmla="*/ 1 h 21"/>
                <a:gd name="T32" fmla="*/ 5 w 14"/>
                <a:gd name="T33" fmla="*/ 1 h 21"/>
                <a:gd name="T34" fmla="*/ 4 w 14"/>
                <a:gd name="T35" fmla="*/ 1 h 21"/>
                <a:gd name="T36" fmla="*/ 4 w 14"/>
                <a:gd name="T37" fmla="*/ 0 h 21"/>
                <a:gd name="T38" fmla="*/ 0 w 14"/>
                <a:gd name="T39" fmla="*/ 8 h 21"/>
                <a:gd name="T40" fmla="*/ 1 w 14"/>
                <a:gd name="T41" fmla="*/ 8 h 21"/>
                <a:gd name="T42" fmla="*/ 1 w 14"/>
                <a:gd name="T43" fmla="*/ 9 h 21"/>
                <a:gd name="T44" fmla="*/ 2 w 14"/>
                <a:gd name="T45" fmla="*/ 9 h 21"/>
                <a:gd name="T46" fmla="*/ 2 w 14"/>
                <a:gd name="T47" fmla="*/ 10 h 21"/>
                <a:gd name="T48" fmla="*/ 3 w 14"/>
                <a:gd name="T49" fmla="*/ 10 h 21"/>
                <a:gd name="T50" fmla="*/ 3 w 14"/>
                <a:gd name="T51" fmla="*/ 10 h 21"/>
                <a:gd name="T52" fmla="*/ 4 w 14"/>
                <a:gd name="T53" fmla="*/ 11 h 21"/>
                <a:gd name="T54" fmla="*/ 4 w 14"/>
                <a:gd name="T55" fmla="*/ 11 h 21"/>
                <a:gd name="T56" fmla="*/ 4 w 14"/>
                <a:gd name="T57" fmla="*/ 11 h 21"/>
                <a:gd name="T58" fmla="*/ 4 w 14"/>
                <a:gd name="T59" fmla="*/ 12 h 21"/>
                <a:gd name="T60" fmla="*/ 4 w 14"/>
                <a:gd name="T61" fmla="*/ 12 h 21"/>
                <a:gd name="T62" fmla="*/ 5 w 14"/>
                <a:gd name="T63" fmla="*/ 12 h 21"/>
                <a:gd name="T64" fmla="*/ 5 w 14"/>
                <a:gd name="T65" fmla="*/ 13 h 21"/>
                <a:gd name="T66" fmla="*/ 5 w 14"/>
                <a:gd name="T67" fmla="*/ 13 h 21"/>
                <a:gd name="T68" fmla="*/ 5 w 14"/>
                <a:gd name="T69" fmla="*/ 14 h 21"/>
                <a:gd name="T70" fmla="*/ 5 w 14"/>
                <a:gd name="T71" fmla="*/ 14 h 21"/>
                <a:gd name="T72" fmla="*/ 5 w 14"/>
                <a:gd name="T73" fmla="*/ 15 h 21"/>
                <a:gd name="T74" fmla="*/ 5 w 14"/>
                <a:gd name="T75" fmla="*/ 15 h 21"/>
                <a:gd name="T76" fmla="*/ 5 w 14"/>
                <a:gd name="T77" fmla="*/ 16 h 21"/>
                <a:gd name="T78" fmla="*/ 5 w 14"/>
                <a:gd name="T79" fmla="*/ 16 h 21"/>
                <a:gd name="T80" fmla="*/ 5 w 14"/>
                <a:gd name="T81" fmla="*/ 17 h 21"/>
                <a:gd name="T82" fmla="*/ 5 w 14"/>
                <a:gd name="T83" fmla="*/ 17 h 21"/>
                <a:gd name="T84" fmla="*/ 5 w 14"/>
                <a:gd name="T85" fmla="*/ 18 h 21"/>
                <a:gd name="T86" fmla="*/ 5 w 14"/>
                <a:gd name="T87" fmla="*/ 18 h 21"/>
                <a:gd name="T88" fmla="*/ 5 w 14"/>
                <a:gd name="T89" fmla="*/ 18 h 21"/>
                <a:gd name="T90" fmla="*/ 5 w 14"/>
                <a:gd name="T91" fmla="*/ 19 h 21"/>
                <a:gd name="T92" fmla="*/ 5 w 14"/>
                <a:gd name="T93" fmla="*/ 19 h 21"/>
                <a:gd name="T94" fmla="*/ 10 w 14"/>
                <a:gd name="T95" fmla="*/ 21 h 21"/>
                <a:gd name="T96" fmla="*/ 10 w 14"/>
                <a:gd name="T97" fmla="*/ 21 h 21"/>
                <a:gd name="T98" fmla="*/ 10 w 14"/>
                <a:gd name="T99" fmla="*/ 20 h 21"/>
                <a:gd name="T100" fmla="*/ 10 w 14"/>
                <a:gd name="T101" fmla="*/ 19 h 21"/>
                <a:gd name="T102" fmla="*/ 10 w 14"/>
                <a:gd name="T103" fmla="*/ 19 h 21"/>
                <a:gd name="T104" fmla="*/ 11 w 14"/>
                <a:gd name="T105" fmla="*/ 18 h 21"/>
                <a:gd name="T106" fmla="*/ 14 w 14"/>
                <a:gd name="T107" fmla="*/ 18 h 21"/>
                <a:gd name="T108" fmla="*/ 14 w 14"/>
                <a:gd name="T109" fmla="*/ 17 h 21"/>
                <a:gd name="T110" fmla="*/ 14 w 14"/>
                <a:gd name="T111" fmla="*/ 16 h 21"/>
                <a:gd name="T112" fmla="*/ 14 w 14"/>
                <a:gd name="T113" fmla="*/ 15 h 21"/>
                <a:gd name="T114" fmla="*/ 14 w 14"/>
                <a:gd name="T11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21">
                  <a:moveTo>
                    <a:pt x="11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1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1" y="14"/>
                  </a:ln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7" name="Freeform 706">
              <a:extLst>
                <a:ext uri="{FF2B5EF4-FFF2-40B4-BE49-F238E27FC236}">
                  <a16:creationId xmlns:a16="http://schemas.microsoft.com/office/drawing/2014/main" id="{1F54B7B8-CA8A-C417-23F1-0282249DD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9" y="3716338"/>
              <a:ext cx="236538" cy="157163"/>
            </a:xfrm>
            <a:custGeom>
              <a:avLst/>
              <a:gdLst>
                <a:gd name="T0" fmla="*/ 13 w 21"/>
                <a:gd name="T1" fmla="*/ 1 h 14"/>
                <a:gd name="T2" fmla="*/ 13 w 21"/>
                <a:gd name="T3" fmla="*/ 1 h 14"/>
                <a:gd name="T4" fmla="*/ 13 w 21"/>
                <a:gd name="T5" fmla="*/ 2 h 14"/>
                <a:gd name="T6" fmla="*/ 13 w 21"/>
                <a:gd name="T7" fmla="*/ 2 h 14"/>
                <a:gd name="T8" fmla="*/ 12 w 21"/>
                <a:gd name="T9" fmla="*/ 3 h 14"/>
                <a:gd name="T10" fmla="*/ 11 w 21"/>
                <a:gd name="T11" fmla="*/ 3 h 14"/>
                <a:gd name="T12" fmla="*/ 11 w 21"/>
                <a:gd name="T13" fmla="*/ 4 h 14"/>
                <a:gd name="T14" fmla="*/ 11 w 21"/>
                <a:gd name="T15" fmla="*/ 4 h 14"/>
                <a:gd name="T16" fmla="*/ 10 w 21"/>
                <a:gd name="T17" fmla="*/ 4 h 14"/>
                <a:gd name="T18" fmla="*/ 10 w 21"/>
                <a:gd name="T19" fmla="*/ 4 h 14"/>
                <a:gd name="T20" fmla="*/ 10 w 21"/>
                <a:gd name="T21" fmla="*/ 4 h 14"/>
                <a:gd name="T22" fmla="*/ 10 w 21"/>
                <a:gd name="T23" fmla="*/ 5 h 14"/>
                <a:gd name="T24" fmla="*/ 9 w 21"/>
                <a:gd name="T25" fmla="*/ 5 h 14"/>
                <a:gd name="T26" fmla="*/ 9 w 21"/>
                <a:gd name="T27" fmla="*/ 5 h 14"/>
                <a:gd name="T28" fmla="*/ 8 w 21"/>
                <a:gd name="T29" fmla="*/ 5 h 14"/>
                <a:gd name="T30" fmla="*/ 8 w 21"/>
                <a:gd name="T31" fmla="*/ 5 h 14"/>
                <a:gd name="T32" fmla="*/ 7 w 21"/>
                <a:gd name="T33" fmla="*/ 5 h 14"/>
                <a:gd name="T34" fmla="*/ 6 w 21"/>
                <a:gd name="T35" fmla="*/ 5 h 14"/>
                <a:gd name="T36" fmla="*/ 6 w 21"/>
                <a:gd name="T37" fmla="*/ 5 h 14"/>
                <a:gd name="T38" fmla="*/ 6 w 21"/>
                <a:gd name="T39" fmla="*/ 5 h 14"/>
                <a:gd name="T40" fmla="*/ 5 w 21"/>
                <a:gd name="T41" fmla="*/ 5 h 14"/>
                <a:gd name="T42" fmla="*/ 5 w 21"/>
                <a:gd name="T43" fmla="*/ 5 h 14"/>
                <a:gd name="T44" fmla="*/ 4 w 21"/>
                <a:gd name="T45" fmla="*/ 5 h 14"/>
                <a:gd name="T46" fmla="*/ 4 w 21"/>
                <a:gd name="T47" fmla="*/ 5 h 14"/>
                <a:gd name="T48" fmla="*/ 3 w 21"/>
                <a:gd name="T49" fmla="*/ 5 h 14"/>
                <a:gd name="T50" fmla="*/ 3 w 21"/>
                <a:gd name="T51" fmla="*/ 5 h 14"/>
                <a:gd name="T52" fmla="*/ 3 w 21"/>
                <a:gd name="T53" fmla="*/ 5 h 14"/>
                <a:gd name="T54" fmla="*/ 0 w 21"/>
                <a:gd name="T55" fmla="*/ 10 h 14"/>
                <a:gd name="T56" fmla="*/ 1 w 21"/>
                <a:gd name="T57" fmla="*/ 10 h 14"/>
                <a:gd name="T58" fmla="*/ 2 w 21"/>
                <a:gd name="T59" fmla="*/ 10 h 14"/>
                <a:gd name="T60" fmla="*/ 2 w 21"/>
                <a:gd name="T61" fmla="*/ 10 h 14"/>
                <a:gd name="T62" fmla="*/ 3 w 21"/>
                <a:gd name="T63" fmla="*/ 10 h 14"/>
                <a:gd name="T64" fmla="*/ 4 w 21"/>
                <a:gd name="T65" fmla="*/ 11 h 14"/>
                <a:gd name="T66" fmla="*/ 4 w 21"/>
                <a:gd name="T67" fmla="*/ 14 h 14"/>
                <a:gd name="T68" fmla="*/ 5 w 21"/>
                <a:gd name="T69" fmla="*/ 14 h 14"/>
                <a:gd name="T70" fmla="*/ 6 w 21"/>
                <a:gd name="T71" fmla="*/ 14 h 14"/>
                <a:gd name="T72" fmla="*/ 6 w 21"/>
                <a:gd name="T73" fmla="*/ 14 h 14"/>
                <a:gd name="T74" fmla="*/ 7 w 21"/>
                <a:gd name="T75" fmla="*/ 14 h 14"/>
                <a:gd name="T76" fmla="*/ 8 w 21"/>
                <a:gd name="T77" fmla="*/ 11 h 14"/>
                <a:gd name="T78" fmla="*/ 9 w 21"/>
                <a:gd name="T79" fmla="*/ 10 h 14"/>
                <a:gd name="T80" fmla="*/ 9 w 21"/>
                <a:gd name="T81" fmla="*/ 10 h 14"/>
                <a:gd name="T82" fmla="*/ 10 w 21"/>
                <a:gd name="T83" fmla="*/ 10 h 14"/>
                <a:gd name="T84" fmla="*/ 11 w 21"/>
                <a:gd name="T85" fmla="*/ 10 h 14"/>
                <a:gd name="T86" fmla="*/ 13 w 21"/>
                <a:gd name="T87" fmla="*/ 12 h 14"/>
                <a:gd name="T88" fmla="*/ 14 w 21"/>
                <a:gd name="T89" fmla="*/ 12 h 14"/>
                <a:gd name="T90" fmla="*/ 15 w 21"/>
                <a:gd name="T91" fmla="*/ 11 h 14"/>
                <a:gd name="T92" fmla="*/ 16 w 21"/>
                <a:gd name="T93" fmla="*/ 11 h 14"/>
                <a:gd name="T94" fmla="*/ 14 w 21"/>
                <a:gd name="T95" fmla="*/ 8 h 14"/>
                <a:gd name="T96" fmla="*/ 15 w 21"/>
                <a:gd name="T97" fmla="*/ 8 h 14"/>
                <a:gd name="T98" fmla="*/ 15 w 21"/>
                <a:gd name="T99" fmla="*/ 7 h 14"/>
                <a:gd name="T100" fmla="*/ 16 w 21"/>
                <a:gd name="T101" fmla="*/ 7 h 14"/>
                <a:gd name="T102" fmla="*/ 16 w 21"/>
                <a:gd name="T103" fmla="*/ 6 h 14"/>
                <a:gd name="T104" fmla="*/ 19 w 21"/>
                <a:gd name="T105" fmla="*/ 7 h 14"/>
                <a:gd name="T106" fmla="*/ 19 w 21"/>
                <a:gd name="T107" fmla="*/ 7 h 14"/>
                <a:gd name="T108" fmla="*/ 21 w 21"/>
                <a:gd name="T109" fmla="*/ 5 h 14"/>
                <a:gd name="T110" fmla="*/ 21 w 21"/>
                <a:gd name="T111" fmla="*/ 5 h 14"/>
                <a:gd name="T112" fmla="*/ 21 w 21"/>
                <a:gd name="T113" fmla="*/ 4 h 14"/>
                <a:gd name="T114" fmla="*/ 14 w 21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" h="14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8" name="Freeform 707">
              <a:extLst>
                <a:ext uri="{FF2B5EF4-FFF2-40B4-BE49-F238E27FC236}">
                  <a16:creationId xmlns:a16="http://schemas.microsoft.com/office/drawing/2014/main" id="{DB25BD60-8EBB-5C8C-61BD-D0A944B6C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226" y="3614738"/>
              <a:ext cx="147638" cy="236538"/>
            </a:xfrm>
            <a:custGeom>
              <a:avLst/>
              <a:gdLst>
                <a:gd name="T0" fmla="*/ 13 w 13"/>
                <a:gd name="T1" fmla="*/ 14 h 21"/>
                <a:gd name="T2" fmla="*/ 13 w 13"/>
                <a:gd name="T3" fmla="*/ 13 h 21"/>
                <a:gd name="T4" fmla="*/ 12 w 13"/>
                <a:gd name="T5" fmla="*/ 13 h 21"/>
                <a:gd name="T6" fmla="*/ 12 w 13"/>
                <a:gd name="T7" fmla="*/ 13 h 21"/>
                <a:gd name="T8" fmla="*/ 11 w 13"/>
                <a:gd name="T9" fmla="*/ 12 h 21"/>
                <a:gd name="T10" fmla="*/ 10 w 13"/>
                <a:gd name="T11" fmla="*/ 12 h 21"/>
                <a:gd name="T12" fmla="*/ 10 w 13"/>
                <a:gd name="T13" fmla="*/ 11 h 21"/>
                <a:gd name="T14" fmla="*/ 10 w 13"/>
                <a:gd name="T15" fmla="*/ 11 h 21"/>
                <a:gd name="T16" fmla="*/ 10 w 13"/>
                <a:gd name="T17" fmla="*/ 11 h 21"/>
                <a:gd name="T18" fmla="*/ 9 w 13"/>
                <a:gd name="T19" fmla="*/ 10 h 21"/>
                <a:gd name="T20" fmla="*/ 9 w 13"/>
                <a:gd name="T21" fmla="*/ 10 h 21"/>
                <a:gd name="T22" fmla="*/ 9 w 13"/>
                <a:gd name="T23" fmla="*/ 10 h 21"/>
                <a:gd name="T24" fmla="*/ 9 w 13"/>
                <a:gd name="T25" fmla="*/ 9 h 21"/>
                <a:gd name="T26" fmla="*/ 9 w 13"/>
                <a:gd name="T27" fmla="*/ 9 h 21"/>
                <a:gd name="T28" fmla="*/ 9 w 13"/>
                <a:gd name="T29" fmla="*/ 8 h 21"/>
                <a:gd name="T30" fmla="*/ 9 w 13"/>
                <a:gd name="T31" fmla="*/ 8 h 21"/>
                <a:gd name="T32" fmla="*/ 8 w 13"/>
                <a:gd name="T33" fmla="*/ 7 h 21"/>
                <a:gd name="T34" fmla="*/ 8 w 13"/>
                <a:gd name="T35" fmla="*/ 7 h 21"/>
                <a:gd name="T36" fmla="*/ 8 w 13"/>
                <a:gd name="T37" fmla="*/ 6 h 21"/>
                <a:gd name="T38" fmla="*/ 8 w 13"/>
                <a:gd name="T39" fmla="*/ 6 h 21"/>
                <a:gd name="T40" fmla="*/ 8 w 13"/>
                <a:gd name="T41" fmla="*/ 5 h 21"/>
                <a:gd name="T42" fmla="*/ 8 w 13"/>
                <a:gd name="T43" fmla="*/ 5 h 21"/>
                <a:gd name="T44" fmla="*/ 8 w 13"/>
                <a:gd name="T45" fmla="*/ 4 h 21"/>
                <a:gd name="T46" fmla="*/ 9 w 13"/>
                <a:gd name="T47" fmla="*/ 4 h 21"/>
                <a:gd name="T48" fmla="*/ 9 w 13"/>
                <a:gd name="T49" fmla="*/ 4 h 21"/>
                <a:gd name="T50" fmla="*/ 9 w 13"/>
                <a:gd name="T51" fmla="*/ 3 h 21"/>
                <a:gd name="T52" fmla="*/ 9 w 13"/>
                <a:gd name="T53" fmla="*/ 3 h 21"/>
                <a:gd name="T54" fmla="*/ 4 w 13"/>
                <a:gd name="T55" fmla="*/ 0 h 21"/>
                <a:gd name="T56" fmla="*/ 4 w 13"/>
                <a:gd name="T57" fmla="*/ 1 h 21"/>
                <a:gd name="T58" fmla="*/ 4 w 13"/>
                <a:gd name="T59" fmla="*/ 2 h 21"/>
                <a:gd name="T60" fmla="*/ 4 w 13"/>
                <a:gd name="T61" fmla="*/ 2 h 21"/>
                <a:gd name="T62" fmla="*/ 3 w 13"/>
                <a:gd name="T63" fmla="*/ 3 h 21"/>
                <a:gd name="T64" fmla="*/ 3 w 13"/>
                <a:gd name="T65" fmla="*/ 4 h 21"/>
                <a:gd name="T66" fmla="*/ 0 w 13"/>
                <a:gd name="T67" fmla="*/ 4 h 21"/>
                <a:gd name="T68" fmla="*/ 0 w 13"/>
                <a:gd name="T69" fmla="*/ 5 h 21"/>
                <a:gd name="T70" fmla="*/ 0 w 13"/>
                <a:gd name="T71" fmla="*/ 6 h 21"/>
                <a:gd name="T72" fmla="*/ 0 w 13"/>
                <a:gd name="T73" fmla="*/ 7 h 21"/>
                <a:gd name="T74" fmla="*/ 0 w 13"/>
                <a:gd name="T75" fmla="*/ 7 h 21"/>
                <a:gd name="T76" fmla="*/ 3 w 13"/>
                <a:gd name="T77" fmla="*/ 8 h 21"/>
                <a:gd name="T78" fmla="*/ 3 w 13"/>
                <a:gd name="T79" fmla="*/ 9 h 21"/>
                <a:gd name="T80" fmla="*/ 3 w 13"/>
                <a:gd name="T81" fmla="*/ 9 h 21"/>
                <a:gd name="T82" fmla="*/ 4 w 13"/>
                <a:gd name="T83" fmla="*/ 10 h 21"/>
                <a:gd name="T84" fmla="*/ 4 w 13"/>
                <a:gd name="T85" fmla="*/ 11 h 21"/>
                <a:gd name="T86" fmla="*/ 1 w 13"/>
                <a:gd name="T87" fmla="*/ 13 h 21"/>
                <a:gd name="T88" fmla="*/ 2 w 13"/>
                <a:gd name="T89" fmla="*/ 14 h 21"/>
                <a:gd name="T90" fmla="*/ 3 w 13"/>
                <a:gd name="T91" fmla="*/ 15 h 21"/>
                <a:gd name="T92" fmla="*/ 3 w 13"/>
                <a:gd name="T93" fmla="*/ 16 h 21"/>
                <a:gd name="T94" fmla="*/ 6 w 13"/>
                <a:gd name="T95" fmla="*/ 14 h 21"/>
                <a:gd name="T96" fmla="*/ 6 w 13"/>
                <a:gd name="T97" fmla="*/ 15 h 21"/>
                <a:gd name="T98" fmla="*/ 7 w 13"/>
                <a:gd name="T99" fmla="*/ 15 h 21"/>
                <a:gd name="T100" fmla="*/ 7 w 13"/>
                <a:gd name="T101" fmla="*/ 16 h 21"/>
                <a:gd name="T102" fmla="*/ 8 w 13"/>
                <a:gd name="T103" fmla="*/ 16 h 21"/>
                <a:gd name="T104" fmla="*/ 6 w 13"/>
                <a:gd name="T105" fmla="*/ 19 h 21"/>
                <a:gd name="T106" fmla="*/ 7 w 13"/>
                <a:gd name="T107" fmla="*/ 20 h 21"/>
                <a:gd name="T108" fmla="*/ 9 w 13"/>
                <a:gd name="T109" fmla="*/ 21 h 21"/>
                <a:gd name="T110" fmla="*/ 9 w 13"/>
                <a:gd name="T111" fmla="*/ 21 h 21"/>
                <a:gd name="T112" fmla="*/ 10 w 13"/>
                <a:gd name="T113" fmla="*/ 21 h 21"/>
                <a:gd name="T114" fmla="*/ 13 w 13"/>
                <a:gd name="T11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21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9" name="Freeform 708">
              <a:extLst>
                <a:ext uri="{FF2B5EF4-FFF2-40B4-BE49-F238E27FC236}">
                  <a16:creationId xmlns:a16="http://schemas.microsoft.com/office/drawing/2014/main" id="{A6F5C628-2B4A-F005-9FE6-F17067EA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926" y="3490913"/>
              <a:ext cx="236538" cy="157163"/>
            </a:xfrm>
            <a:custGeom>
              <a:avLst/>
              <a:gdLst>
                <a:gd name="T0" fmla="*/ 8 w 21"/>
                <a:gd name="T1" fmla="*/ 13 h 14"/>
                <a:gd name="T2" fmla="*/ 8 w 21"/>
                <a:gd name="T3" fmla="*/ 13 h 14"/>
                <a:gd name="T4" fmla="*/ 9 w 21"/>
                <a:gd name="T5" fmla="*/ 12 h 14"/>
                <a:gd name="T6" fmla="*/ 9 w 21"/>
                <a:gd name="T7" fmla="*/ 12 h 14"/>
                <a:gd name="T8" fmla="*/ 10 w 21"/>
                <a:gd name="T9" fmla="*/ 11 h 14"/>
                <a:gd name="T10" fmla="*/ 10 w 21"/>
                <a:gd name="T11" fmla="*/ 11 h 14"/>
                <a:gd name="T12" fmla="*/ 11 w 21"/>
                <a:gd name="T13" fmla="*/ 10 h 14"/>
                <a:gd name="T14" fmla="*/ 11 w 21"/>
                <a:gd name="T15" fmla="*/ 10 h 14"/>
                <a:gd name="T16" fmla="*/ 11 w 21"/>
                <a:gd name="T17" fmla="*/ 10 h 14"/>
                <a:gd name="T18" fmla="*/ 12 w 21"/>
                <a:gd name="T19" fmla="*/ 10 h 14"/>
                <a:gd name="T20" fmla="*/ 12 w 21"/>
                <a:gd name="T21" fmla="*/ 9 h 14"/>
                <a:gd name="T22" fmla="*/ 12 w 21"/>
                <a:gd name="T23" fmla="*/ 9 h 14"/>
                <a:gd name="T24" fmla="*/ 13 w 21"/>
                <a:gd name="T25" fmla="*/ 9 h 14"/>
                <a:gd name="T26" fmla="*/ 13 w 21"/>
                <a:gd name="T27" fmla="*/ 9 h 14"/>
                <a:gd name="T28" fmla="*/ 14 w 21"/>
                <a:gd name="T29" fmla="*/ 9 h 14"/>
                <a:gd name="T30" fmla="*/ 14 w 21"/>
                <a:gd name="T31" fmla="*/ 9 h 14"/>
                <a:gd name="T32" fmla="*/ 14 w 21"/>
                <a:gd name="T33" fmla="*/ 9 h 14"/>
                <a:gd name="T34" fmla="*/ 15 w 21"/>
                <a:gd name="T35" fmla="*/ 8 h 14"/>
                <a:gd name="T36" fmla="*/ 16 w 21"/>
                <a:gd name="T37" fmla="*/ 8 h 14"/>
                <a:gd name="T38" fmla="*/ 16 w 21"/>
                <a:gd name="T39" fmla="*/ 8 h 14"/>
                <a:gd name="T40" fmla="*/ 17 w 21"/>
                <a:gd name="T41" fmla="*/ 8 h 14"/>
                <a:gd name="T42" fmla="*/ 17 w 21"/>
                <a:gd name="T43" fmla="*/ 9 h 14"/>
                <a:gd name="T44" fmla="*/ 17 w 21"/>
                <a:gd name="T45" fmla="*/ 9 h 14"/>
                <a:gd name="T46" fmla="*/ 18 w 21"/>
                <a:gd name="T47" fmla="*/ 9 h 14"/>
                <a:gd name="T48" fmla="*/ 18 w 21"/>
                <a:gd name="T49" fmla="*/ 9 h 14"/>
                <a:gd name="T50" fmla="*/ 19 w 21"/>
                <a:gd name="T51" fmla="*/ 9 h 14"/>
                <a:gd name="T52" fmla="*/ 19 w 21"/>
                <a:gd name="T53" fmla="*/ 9 h 14"/>
                <a:gd name="T54" fmla="*/ 21 w 21"/>
                <a:gd name="T55" fmla="*/ 4 h 14"/>
                <a:gd name="T56" fmla="*/ 21 w 21"/>
                <a:gd name="T57" fmla="*/ 4 h 14"/>
                <a:gd name="T58" fmla="*/ 20 w 21"/>
                <a:gd name="T59" fmla="*/ 4 h 14"/>
                <a:gd name="T60" fmla="*/ 20 w 21"/>
                <a:gd name="T61" fmla="*/ 4 h 14"/>
                <a:gd name="T62" fmla="*/ 19 w 21"/>
                <a:gd name="T63" fmla="*/ 4 h 14"/>
                <a:gd name="T64" fmla="*/ 18 w 21"/>
                <a:gd name="T65" fmla="*/ 3 h 14"/>
                <a:gd name="T66" fmla="*/ 18 w 21"/>
                <a:gd name="T67" fmla="*/ 0 h 14"/>
                <a:gd name="T68" fmla="*/ 17 w 21"/>
                <a:gd name="T69" fmla="*/ 0 h 14"/>
                <a:gd name="T70" fmla="*/ 16 w 21"/>
                <a:gd name="T71" fmla="*/ 0 h 14"/>
                <a:gd name="T72" fmla="*/ 15 w 21"/>
                <a:gd name="T73" fmla="*/ 0 h 14"/>
                <a:gd name="T74" fmla="*/ 15 w 21"/>
                <a:gd name="T75" fmla="*/ 0 h 14"/>
                <a:gd name="T76" fmla="*/ 14 w 21"/>
                <a:gd name="T77" fmla="*/ 3 h 14"/>
                <a:gd name="T78" fmla="*/ 13 w 21"/>
                <a:gd name="T79" fmla="*/ 3 h 14"/>
                <a:gd name="T80" fmla="*/ 12 w 21"/>
                <a:gd name="T81" fmla="*/ 4 h 14"/>
                <a:gd name="T82" fmla="*/ 12 w 21"/>
                <a:gd name="T83" fmla="*/ 4 h 14"/>
                <a:gd name="T84" fmla="*/ 11 w 21"/>
                <a:gd name="T85" fmla="*/ 4 h 14"/>
                <a:gd name="T86" fmla="*/ 9 w 21"/>
                <a:gd name="T87" fmla="*/ 2 h 14"/>
                <a:gd name="T88" fmla="*/ 8 w 21"/>
                <a:gd name="T89" fmla="*/ 2 h 14"/>
                <a:gd name="T90" fmla="*/ 7 w 21"/>
                <a:gd name="T91" fmla="*/ 3 h 14"/>
                <a:gd name="T92" fmla="*/ 6 w 21"/>
                <a:gd name="T93" fmla="*/ 3 h 14"/>
                <a:gd name="T94" fmla="*/ 7 w 21"/>
                <a:gd name="T95" fmla="*/ 6 h 14"/>
                <a:gd name="T96" fmla="*/ 7 w 21"/>
                <a:gd name="T97" fmla="*/ 6 h 14"/>
                <a:gd name="T98" fmla="*/ 6 w 21"/>
                <a:gd name="T99" fmla="*/ 7 h 14"/>
                <a:gd name="T100" fmla="*/ 6 w 21"/>
                <a:gd name="T101" fmla="*/ 7 h 14"/>
                <a:gd name="T102" fmla="*/ 6 w 21"/>
                <a:gd name="T103" fmla="*/ 8 h 14"/>
                <a:gd name="T104" fmla="*/ 3 w 21"/>
                <a:gd name="T105" fmla="*/ 6 h 14"/>
                <a:gd name="T106" fmla="*/ 2 w 21"/>
                <a:gd name="T107" fmla="*/ 7 h 14"/>
                <a:gd name="T108" fmla="*/ 1 w 21"/>
                <a:gd name="T109" fmla="*/ 9 h 14"/>
                <a:gd name="T110" fmla="*/ 1 w 21"/>
                <a:gd name="T111" fmla="*/ 9 h 14"/>
                <a:gd name="T112" fmla="*/ 0 w 21"/>
                <a:gd name="T113" fmla="*/ 10 h 14"/>
                <a:gd name="T114" fmla="*/ 8 w 21"/>
                <a:gd name="T11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" h="14"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0" name="Freeform 709">
              <a:extLst>
                <a:ext uri="{FF2B5EF4-FFF2-40B4-BE49-F238E27FC236}">
                  <a16:creationId xmlns:a16="http://schemas.microsoft.com/office/drawing/2014/main" id="{3DABF017-23FB-F9E1-4825-4FFE9EE62F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9151" y="3524251"/>
              <a:ext cx="315913" cy="315913"/>
            </a:xfrm>
            <a:custGeom>
              <a:avLst/>
              <a:gdLst>
                <a:gd name="T0" fmla="*/ 12 w 28"/>
                <a:gd name="T1" fmla="*/ 1 h 28"/>
                <a:gd name="T2" fmla="*/ 1 w 28"/>
                <a:gd name="T3" fmla="*/ 15 h 28"/>
                <a:gd name="T4" fmla="*/ 15 w 28"/>
                <a:gd name="T5" fmla="*/ 27 h 28"/>
                <a:gd name="T6" fmla="*/ 27 w 28"/>
                <a:gd name="T7" fmla="*/ 12 h 28"/>
                <a:gd name="T8" fmla="*/ 12 w 28"/>
                <a:gd name="T9" fmla="*/ 1 h 28"/>
                <a:gd name="T10" fmla="*/ 15 w 28"/>
                <a:gd name="T11" fmla="*/ 22 h 28"/>
                <a:gd name="T12" fmla="*/ 5 w 28"/>
                <a:gd name="T13" fmla="*/ 15 h 28"/>
                <a:gd name="T14" fmla="*/ 13 w 28"/>
                <a:gd name="T15" fmla="*/ 5 h 28"/>
                <a:gd name="T16" fmla="*/ 22 w 28"/>
                <a:gd name="T17" fmla="*/ 13 h 28"/>
                <a:gd name="T18" fmla="*/ 15 w 28"/>
                <a:gd name="T1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2" y="1"/>
                  </a:moveTo>
                  <a:cubicBezTo>
                    <a:pt x="5" y="2"/>
                    <a:pt x="0" y="8"/>
                    <a:pt x="1" y="15"/>
                  </a:cubicBezTo>
                  <a:cubicBezTo>
                    <a:pt x="2" y="23"/>
                    <a:pt x="8" y="28"/>
                    <a:pt x="15" y="27"/>
                  </a:cubicBezTo>
                  <a:cubicBezTo>
                    <a:pt x="23" y="26"/>
                    <a:pt x="28" y="20"/>
                    <a:pt x="27" y="12"/>
                  </a:cubicBezTo>
                  <a:cubicBezTo>
                    <a:pt x="26" y="5"/>
                    <a:pt x="20" y="0"/>
                    <a:pt x="12" y="1"/>
                  </a:cubicBezTo>
                  <a:close/>
                  <a:moveTo>
                    <a:pt x="15" y="22"/>
                  </a:moveTo>
                  <a:cubicBezTo>
                    <a:pt x="10" y="23"/>
                    <a:pt x="6" y="20"/>
                    <a:pt x="5" y="15"/>
                  </a:cubicBezTo>
                  <a:cubicBezTo>
                    <a:pt x="5" y="10"/>
                    <a:pt x="8" y="6"/>
                    <a:pt x="13" y="5"/>
                  </a:cubicBezTo>
                  <a:cubicBezTo>
                    <a:pt x="18" y="5"/>
                    <a:pt x="22" y="8"/>
                    <a:pt x="22" y="13"/>
                  </a:cubicBezTo>
                  <a:cubicBezTo>
                    <a:pt x="23" y="18"/>
                    <a:pt x="20" y="22"/>
                    <a:pt x="15" y="22"/>
                  </a:cubicBezTo>
                  <a:close/>
                </a:path>
              </a:pathLst>
            </a:custGeom>
            <a:solidFill>
              <a:srgbClr val="3F5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1" name="Freeform 710">
              <a:extLst>
                <a:ext uri="{FF2B5EF4-FFF2-40B4-BE49-F238E27FC236}">
                  <a16:creationId xmlns:a16="http://schemas.microsoft.com/office/drawing/2014/main" id="{16FA9750-1B56-23A3-AE14-F46BE13C63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2489" y="3559176"/>
              <a:ext cx="247650" cy="247650"/>
            </a:xfrm>
            <a:custGeom>
              <a:avLst/>
              <a:gdLst>
                <a:gd name="T0" fmla="*/ 10 w 22"/>
                <a:gd name="T1" fmla="*/ 0 h 22"/>
                <a:gd name="T2" fmla="*/ 0 w 22"/>
                <a:gd name="T3" fmla="*/ 12 h 22"/>
                <a:gd name="T4" fmla="*/ 12 w 22"/>
                <a:gd name="T5" fmla="*/ 21 h 22"/>
                <a:gd name="T6" fmla="*/ 21 w 22"/>
                <a:gd name="T7" fmla="*/ 10 h 22"/>
                <a:gd name="T8" fmla="*/ 10 w 22"/>
                <a:gd name="T9" fmla="*/ 0 h 22"/>
                <a:gd name="T10" fmla="*/ 12 w 22"/>
                <a:gd name="T11" fmla="*/ 19 h 22"/>
                <a:gd name="T12" fmla="*/ 2 w 22"/>
                <a:gd name="T13" fmla="*/ 12 h 22"/>
                <a:gd name="T14" fmla="*/ 10 w 22"/>
                <a:gd name="T15" fmla="*/ 2 h 22"/>
                <a:gd name="T16" fmla="*/ 19 w 22"/>
                <a:gd name="T17" fmla="*/ 10 h 22"/>
                <a:gd name="T18" fmla="*/ 12 w 22"/>
                <a:gd name="T19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0" y="0"/>
                  </a:moveTo>
                  <a:cubicBezTo>
                    <a:pt x="4" y="1"/>
                    <a:pt x="0" y="6"/>
                    <a:pt x="0" y="12"/>
                  </a:cubicBezTo>
                  <a:cubicBezTo>
                    <a:pt x="1" y="18"/>
                    <a:pt x="6" y="22"/>
                    <a:pt x="12" y="21"/>
                  </a:cubicBezTo>
                  <a:cubicBezTo>
                    <a:pt x="18" y="21"/>
                    <a:pt x="22" y="16"/>
                    <a:pt x="21" y="10"/>
                  </a:cubicBezTo>
                  <a:cubicBezTo>
                    <a:pt x="21" y="4"/>
                    <a:pt x="15" y="0"/>
                    <a:pt x="10" y="0"/>
                  </a:cubicBezTo>
                  <a:close/>
                  <a:moveTo>
                    <a:pt x="12" y="19"/>
                  </a:moveTo>
                  <a:cubicBezTo>
                    <a:pt x="7" y="20"/>
                    <a:pt x="3" y="17"/>
                    <a:pt x="2" y="12"/>
                  </a:cubicBezTo>
                  <a:cubicBezTo>
                    <a:pt x="2" y="7"/>
                    <a:pt x="5" y="3"/>
                    <a:pt x="10" y="2"/>
                  </a:cubicBezTo>
                  <a:cubicBezTo>
                    <a:pt x="15" y="2"/>
                    <a:pt x="19" y="5"/>
                    <a:pt x="19" y="10"/>
                  </a:cubicBezTo>
                  <a:cubicBezTo>
                    <a:pt x="20" y="15"/>
                    <a:pt x="17" y="19"/>
                    <a:pt x="12" y="19"/>
                  </a:cubicBezTo>
                  <a:close/>
                </a:path>
              </a:pathLst>
            </a:custGeom>
            <a:solidFill>
              <a:srgbClr val="2F3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" name="Freeform 711">
              <a:extLst>
                <a:ext uri="{FF2B5EF4-FFF2-40B4-BE49-F238E27FC236}">
                  <a16:creationId xmlns:a16="http://schemas.microsoft.com/office/drawing/2014/main" id="{756EE2B0-D0FB-154B-E22C-22C21316B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64" y="3548063"/>
              <a:ext cx="192088" cy="280988"/>
            </a:xfrm>
            <a:custGeom>
              <a:avLst/>
              <a:gdLst>
                <a:gd name="T0" fmla="*/ 13 w 17"/>
                <a:gd name="T1" fmla="*/ 16 h 25"/>
                <a:gd name="T2" fmla="*/ 13 w 17"/>
                <a:gd name="T3" fmla="*/ 15 h 25"/>
                <a:gd name="T4" fmla="*/ 12 w 17"/>
                <a:gd name="T5" fmla="*/ 14 h 25"/>
                <a:gd name="T6" fmla="*/ 12 w 17"/>
                <a:gd name="T7" fmla="*/ 13 h 25"/>
                <a:gd name="T8" fmla="*/ 12 w 17"/>
                <a:gd name="T9" fmla="*/ 12 h 25"/>
                <a:gd name="T10" fmla="*/ 15 w 17"/>
                <a:gd name="T11" fmla="*/ 9 h 25"/>
                <a:gd name="T12" fmla="*/ 14 w 17"/>
                <a:gd name="T13" fmla="*/ 8 h 25"/>
                <a:gd name="T14" fmla="*/ 13 w 17"/>
                <a:gd name="T15" fmla="*/ 7 h 25"/>
                <a:gd name="T16" fmla="*/ 13 w 17"/>
                <a:gd name="T17" fmla="*/ 6 h 25"/>
                <a:gd name="T18" fmla="*/ 9 w 17"/>
                <a:gd name="T19" fmla="*/ 8 h 25"/>
                <a:gd name="T20" fmla="*/ 9 w 17"/>
                <a:gd name="T21" fmla="*/ 8 h 25"/>
                <a:gd name="T22" fmla="*/ 8 w 17"/>
                <a:gd name="T23" fmla="*/ 7 h 25"/>
                <a:gd name="T24" fmla="*/ 8 w 17"/>
                <a:gd name="T25" fmla="*/ 6 h 25"/>
                <a:gd name="T26" fmla="*/ 7 w 17"/>
                <a:gd name="T27" fmla="*/ 6 h 25"/>
                <a:gd name="T28" fmla="*/ 9 w 17"/>
                <a:gd name="T29" fmla="*/ 2 h 25"/>
                <a:gd name="T30" fmla="*/ 7 w 17"/>
                <a:gd name="T31" fmla="*/ 1 h 25"/>
                <a:gd name="T32" fmla="*/ 6 w 17"/>
                <a:gd name="T33" fmla="*/ 0 h 25"/>
                <a:gd name="T34" fmla="*/ 5 w 17"/>
                <a:gd name="T35" fmla="*/ 0 h 25"/>
                <a:gd name="T36" fmla="*/ 4 w 17"/>
                <a:gd name="T37" fmla="*/ 0 h 25"/>
                <a:gd name="T38" fmla="*/ 1 w 17"/>
                <a:gd name="T39" fmla="*/ 9 h 25"/>
                <a:gd name="T40" fmla="*/ 1 w 17"/>
                <a:gd name="T41" fmla="*/ 9 h 25"/>
                <a:gd name="T42" fmla="*/ 1 w 17"/>
                <a:gd name="T43" fmla="*/ 9 h 25"/>
                <a:gd name="T44" fmla="*/ 3 w 17"/>
                <a:gd name="T45" fmla="*/ 10 h 25"/>
                <a:gd name="T46" fmla="*/ 3 w 17"/>
                <a:gd name="T47" fmla="*/ 11 h 25"/>
                <a:gd name="T48" fmla="*/ 4 w 17"/>
                <a:gd name="T49" fmla="*/ 11 h 25"/>
                <a:gd name="T50" fmla="*/ 4 w 17"/>
                <a:gd name="T51" fmla="*/ 12 h 25"/>
                <a:gd name="T52" fmla="*/ 4 w 17"/>
                <a:gd name="T53" fmla="*/ 12 h 25"/>
                <a:gd name="T54" fmla="*/ 5 w 17"/>
                <a:gd name="T55" fmla="*/ 12 h 25"/>
                <a:gd name="T56" fmla="*/ 5 w 17"/>
                <a:gd name="T57" fmla="*/ 13 h 25"/>
                <a:gd name="T58" fmla="*/ 5 w 17"/>
                <a:gd name="T59" fmla="*/ 13 h 25"/>
                <a:gd name="T60" fmla="*/ 5 w 17"/>
                <a:gd name="T61" fmla="*/ 14 h 25"/>
                <a:gd name="T62" fmla="*/ 6 w 17"/>
                <a:gd name="T63" fmla="*/ 14 h 25"/>
                <a:gd name="T64" fmla="*/ 6 w 17"/>
                <a:gd name="T65" fmla="*/ 15 h 25"/>
                <a:gd name="T66" fmla="*/ 6 w 17"/>
                <a:gd name="T67" fmla="*/ 15 h 25"/>
                <a:gd name="T68" fmla="*/ 6 w 17"/>
                <a:gd name="T69" fmla="*/ 16 h 25"/>
                <a:gd name="T70" fmla="*/ 6 w 17"/>
                <a:gd name="T71" fmla="*/ 16 h 25"/>
                <a:gd name="T72" fmla="*/ 6 w 17"/>
                <a:gd name="T73" fmla="*/ 17 h 25"/>
                <a:gd name="T74" fmla="*/ 7 w 17"/>
                <a:gd name="T75" fmla="*/ 18 h 25"/>
                <a:gd name="T76" fmla="*/ 7 w 17"/>
                <a:gd name="T77" fmla="*/ 18 h 25"/>
                <a:gd name="T78" fmla="*/ 7 w 17"/>
                <a:gd name="T79" fmla="*/ 19 h 25"/>
                <a:gd name="T80" fmla="*/ 7 w 17"/>
                <a:gd name="T81" fmla="*/ 19 h 25"/>
                <a:gd name="T82" fmla="*/ 6 w 17"/>
                <a:gd name="T83" fmla="*/ 20 h 25"/>
                <a:gd name="T84" fmla="*/ 6 w 17"/>
                <a:gd name="T85" fmla="*/ 21 h 25"/>
                <a:gd name="T86" fmla="*/ 6 w 17"/>
                <a:gd name="T87" fmla="*/ 21 h 25"/>
                <a:gd name="T88" fmla="*/ 6 w 17"/>
                <a:gd name="T89" fmla="*/ 21 h 25"/>
                <a:gd name="T90" fmla="*/ 6 w 17"/>
                <a:gd name="T91" fmla="*/ 22 h 25"/>
                <a:gd name="T92" fmla="*/ 6 w 17"/>
                <a:gd name="T93" fmla="*/ 22 h 25"/>
                <a:gd name="T94" fmla="*/ 12 w 17"/>
                <a:gd name="T95" fmla="*/ 25 h 25"/>
                <a:gd name="T96" fmla="*/ 12 w 17"/>
                <a:gd name="T97" fmla="*/ 24 h 25"/>
                <a:gd name="T98" fmla="*/ 12 w 17"/>
                <a:gd name="T99" fmla="*/ 23 h 25"/>
                <a:gd name="T100" fmla="*/ 12 w 17"/>
                <a:gd name="T101" fmla="*/ 23 h 25"/>
                <a:gd name="T102" fmla="*/ 13 w 17"/>
                <a:gd name="T103" fmla="*/ 22 h 25"/>
                <a:gd name="T104" fmla="*/ 13 w 17"/>
                <a:gd name="T105" fmla="*/ 21 h 25"/>
                <a:gd name="T106" fmla="*/ 16 w 17"/>
                <a:gd name="T107" fmla="*/ 21 h 25"/>
                <a:gd name="T108" fmla="*/ 17 w 17"/>
                <a:gd name="T109" fmla="*/ 19 h 25"/>
                <a:gd name="T110" fmla="*/ 17 w 17"/>
                <a:gd name="T111" fmla="*/ 18 h 25"/>
                <a:gd name="T112" fmla="*/ 17 w 17"/>
                <a:gd name="T113" fmla="*/ 17 h 25"/>
                <a:gd name="T114" fmla="*/ 16 w 17"/>
                <a:gd name="T115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25"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6" y="16"/>
                    <a:pt x="16" y="16"/>
                  </a:cubicBezTo>
                  <a:lnTo>
                    <a:pt x="13" y="16"/>
                  </a:ln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3" name="Freeform 712">
              <a:extLst>
                <a:ext uri="{FF2B5EF4-FFF2-40B4-BE49-F238E27FC236}">
                  <a16:creationId xmlns:a16="http://schemas.microsoft.com/office/drawing/2014/main" id="{EB03E5B3-D1A0-6294-3F2F-FC6EBB5D5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451" y="3795713"/>
              <a:ext cx="282575" cy="190500"/>
            </a:xfrm>
            <a:custGeom>
              <a:avLst/>
              <a:gdLst>
                <a:gd name="T0" fmla="*/ 15 w 25"/>
                <a:gd name="T1" fmla="*/ 1 h 17"/>
                <a:gd name="T2" fmla="*/ 15 w 25"/>
                <a:gd name="T3" fmla="*/ 1 h 17"/>
                <a:gd name="T4" fmla="*/ 15 w 25"/>
                <a:gd name="T5" fmla="*/ 2 h 17"/>
                <a:gd name="T6" fmla="*/ 14 w 25"/>
                <a:gd name="T7" fmla="*/ 3 h 17"/>
                <a:gd name="T8" fmla="*/ 13 w 25"/>
                <a:gd name="T9" fmla="*/ 4 h 17"/>
                <a:gd name="T10" fmla="*/ 13 w 25"/>
                <a:gd name="T11" fmla="*/ 4 h 17"/>
                <a:gd name="T12" fmla="*/ 13 w 25"/>
                <a:gd name="T13" fmla="*/ 4 h 17"/>
                <a:gd name="T14" fmla="*/ 12 w 25"/>
                <a:gd name="T15" fmla="*/ 5 h 17"/>
                <a:gd name="T16" fmla="*/ 12 w 25"/>
                <a:gd name="T17" fmla="*/ 5 h 17"/>
                <a:gd name="T18" fmla="*/ 11 w 25"/>
                <a:gd name="T19" fmla="*/ 5 h 17"/>
                <a:gd name="T20" fmla="*/ 11 w 25"/>
                <a:gd name="T21" fmla="*/ 5 h 17"/>
                <a:gd name="T22" fmla="*/ 11 w 25"/>
                <a:gd name="T23" fmla="*/ 6 h 17"/>
                <a:gd name="T24" fmla="*/ 10 w 25"/>
                <a:gd name="T25" fmla="*/ 6 h 17"/>
                <a:gd name="T26" fmla="*/ 10 w 25"/>
                <a:gd name="T27" fmla="*/ 6 h 17"/>
                <a:gd name="T28" fmla="*/ 9 w 25"/>
                <a:gd name="T29" fmla="*/ 6 h 17"/>
                <a:gd name="T30" fmla="*/ 8 w 25"/>
                <a:gd name="T31" fmla="*/ 6 h 17"/>
                <a:gd name="T32" fmla="*/ 8 w 25"/>
                <a:gd name="T33" fmla="*/ 6 h 17"/>
                <a:gd name="T34" fmla="*/ 7 w 25"/>
                <a:gd name="T35" fmla="*/ 7 h 17"/>
                <a:gd name="T36" fmla="*/ 7 w 25"/>
                <a:gd name="T37" fmla="*/ 7 h 17"/>
                <a:gd name="T38" fmla="*/ 6 w 25"/>
                <a:gd name="T39" fmla="*/ 7 h 17"/>
                <a:gd name="T40" fmla="*/ 5 w 25"/>
                <a:gd name="T41" fmla="*/ 7 h 17"/>
                <a:gd name="T42" fmla="*/ 5 w 25"/>
                <a:gd name="T43" fmla="*/ 6 h 17"/>
                <a:gd name="T44" fmla="*/ 4 w 25"/>
                <a:gd name="T45" fmla="*/ 6 h 17"/>
                <a:gd name="T46" fmla="*/ 4 w 25"/>
                <a:gd name="T47" fmla="*/ 6 h 17"/>
                <a:gd name="T48" fmla="*/ 3 w 25"/>
                <a:gd name="T49" fmla="*/ 6 h 17"/>
                <a:gd name="T50" fmla="*/ 3 w 25"/>
                <a:gd name="T51" fmla="*/ 6 h 17"/>
                <a:gd name="T52" fmla="*/ 2 w 25"/>
                <a:gd name="T53" fmla="*/ 6 h 17"/>
                <a:gd name="T54" fmla="*/ 0 w 25"/>
                <a:gd name="T55" fmla="*/ 12 h 17"/>
                <a:gd name="T56" fmla="*/ 0 w 25"/>
                <a:gd name="T57" fmla="*/ 12 h 17"/>
                <a:gd name="T58" fmla="*/ 1 w 25"/>
                <a:gd name="T59" fmla="*/ 12 h 17"/>
                <a:gd name="T60" fmla="*/ 2 w 25"/>
                <a:gd name="T61" fmla="*/ 12 h 17"/>
                <a:gd name="T62" fmla="*/ 2 w 25"/>
                <a:gd name="T63" fmla="*/ 13 h 17"/>
                <a:gd name="T64" fmla="*/ 4 w 25"/>
                <a:gd name="T65" fmla="*/ 13 h 17"/>
                <a:gd name="T66" fmla="*/ 4 w 25"/>
                <a:gd name="T67" fmla="*/ 16 h 17"/>
                <a:gd name="T68" fmla="*/ 5 w 25"/>
                <a:gd name="T69" fmla="*/ 17 h 17"/>
                <a:gd name="T70" fmla="*/ 6 w 25"/>
                <a:gd name="T71" fmla="*/ 17 h 17"/>
                <a:gd name="T72" fmla="*/ 7 w 25"/>
                <a:gd name="T73" fmla="*/ 17 h 17"/>
                <a:gd name="T74" fmla="*/ 8 w 25"/>
                <a:gd name="T75" fmla="*/ 17 h 17"/>
                <a:gd name="T76" fmla="*/ 9 w 25"/>
                <a:gd name="T77" fmla="*/ 13 h 17"/>
                <a:gd name="T78" fmla="*/ 10 w 25"/>
                <a:gd name="T79" fmla="*/ 13 h 17"/>
                <a:gd name="T80" fmla="*/ 10 w 25"/>
                <a:gd name="T81" fmla="*/ 12 h 17"/>
                <a:gd name="T82" fmla="*/ 11 w 25"/>
                <a:gd name="T83" fmla="*/ 12 h 17"/>
                <a:gd name="T84" fmla="*/ 12 w 25"/>
                <a:gd name="T85" fmla="*/ 12 h 17"/>
                <a:gd name="T86" fmla="*/ 15 w 25"/>
                <a:gd name="T87" fmla="*/ 15 h 17"/>
                <a:gd name="T88" fmla="*/ 16 w 25"/>
                <a:gd name="T89" fmla="*/ 14 h 17"/>
                <a:gd name="T90" fmla="*/ 17 w 25"/>
                <a:gd name="T91" fmla="*/ 13 h 17"/>
                <a:gd name="T92" fmla="*/ 18 w 25"/>
                <a:gd name="T93" fmla="*/ 13 h 17"/>
                <a:gd name="T94" fmla="*/ 16 w 25"/>
                <a:gd name="T95" fmla="*/ 10 h 17"/>
                <a:gd name="T96" fmla="*/ 17 w 25"/>
                <a:gd name="T97" fmla="*/ 9 h 17"/>
                <a:gd name="T98" fmla="*/ 18 w 25"/>
                <a:gd name="T99" fmla="*/ 9 h 17"/>
                <a:gd name="T100" fmla="*/ 18 w 25"/>
                <a:gd name="T101" fmla="*/ 8 h 17"/>
                <a:gd name="T102" fmla="*/ 19 w 25"/>
                <a:gd name="T103" fmla="*/ 7 h 17"/>
                <a:gd name="T104" fmla="*/ 22 w 25"/>
                <a:gd name="T105" fmla="*/ 9 h 17"/>
                <a:gd name="T106" fmla="*/ 23 w 25"/>
                <a:gd name="T107" fmla="*/ 8 h 17"/>
                <a:gd name="T108" fmla="*/ 24 w 25"/>
                <a:gd name="T109" fmla="*/ 6 h 17"/>
                <a:gd name="T110" fmla="*/ 24 w 25"/>
                <a:gd name="T111" fmla="*/ 6 h 17"/>
                <a:gd name="T112" fmla="*/ 25 w 25"/>
                <a:gd name="T113" fmla="*/ 5 h 17"/>
                <a:gd name="T114" fmla="*/ 16 w 25"/>
                <a:gd name="T1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" h="17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3" y="9"/>
                    <a:pt x="23" y="8"/>
                  </a:cubicBezTo>
                  <a:cubicBezTo>
                    <a:pt x="23" y="8"/>
                    <a:pt x="23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4" name="Freeform 713">
              <a:extLst>
                <a:ext uri="{FF2B5EF4-FFF2-40B4-BE49-F238E27FC236}">
                  <a16:creationId xmlns:a16="http://schemas.microsoft.com/office/drawing/2014/main" id="{66F126E3-6D39-2F03-7292-F4A7AC04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9" y="3683001"/>
              <a:ext cx="179388" cy="280988"/>
            </a:xfrm>
            <a:custGeom>
              <a:avLst/>
              <a:gdLst>
                <a:gd name="T0" fmla="*/ 16 w 16"/>
                <a:gd name="T1" fmla="*/ 15 h 25"/>
                <a:gd name="T2" fmla="*/ 15 w 16"/>
                <a:gd name="T3" fmla="*/ 15 h 25"/>
                <a:gd name="T4" fmla="*/ 14 w 16"/>
                <a:gd name="T5" fmla="*/ 15 h 25"/>
                <a:gd name="T6" fmla="*/ 14 w 16"/>
                <a:gd name="T7" fmla="*/ 14 h 25"/>
                <a:gd name="T8" fmla="*/ 13 w 16"/>
                <a:gd name="T9" fmla="*/ 13 h 25"/>
                <a:gd name="T10" fmla="*/ 13 w 16"/>
                <a:gd name="T11" fmla="*/ 13 h 25"/>
                <a:gd name="T12" fmla="*/ 12 w 16"/>
                <a:gd name="T13" fmla="*/ 13 h 25"/>
                <a:gd name="T14" fmla="*/ 12 w 16"/>
                <a:gd name="T15" fmla="*/ 12 h 25"/>
                <a:gd name="T16" fmla="*/ 12 w 16"/>
                <a:gd name="T17" fmla="*/ 12 h 25"/>
                <a:gd name="T18" fmla="*/ 11 w 16"/>
                <a:gd name="T19" fmla="*/ 11 h 25"/>
                <a:gd name="T20" fmla="*/ 11 w 16"/>
                <a:gd name="T21" fmla="*/ 11 h 25"/>
                <a:gd name="T22" fmla="*/ 11 w 16"/>
                <a:gd name="T23" fmla="*/ 11 h 25"/>
                <a:gd name="T24" fmla="*/ 11 w 16"/>
                <a:gd name="T25" fmla="*/ 10 h 25"/>
                <a:gd name="T26" fmla="*/ 11 w 16"/>
                <a:gd name="T27" fmla="*/ 10 h 25"/>
                <a:gd name="T28" fmla="*/ 10 w 16"/>
                <a:gd name="T29" fmla="*/ 9 h 25"/>
                <a:gd name="T30" fmla="*/ 10 w 16"/>
                <a:gd name="T31" fmla="*/ 8 h 25"/>
                <a:gd name="T32" fmla="*/ 10 w 16"/>
                <a:gd name="T33" fmla="*/ 8 h 25"/>
                <a:gd name="T34" fmla="*/ 10 w 16"/>
                <a:gd name="T35" fmla="*/ 7 h 25"/>
                <a:gd name="T36" fmla="*/ 10 w 16"/>
                <a:gd name="T37" fmla="*/ 7 h 25"/>
                <a:gd name="T38" fmla="*/ 10 w 16"/>
                <a:gd name="T39" fmla="*/ 6 h 25"/>
                <a:gd name="T40" fmla="*/ 10 w 16"/>
                <a:gd name="T41" fmla="*/ 5 h 25"/>
                <a:gd name="T42" fmla="*/ 10 w 16"/>
                <a:gd name="T43" fmla="*/ 5 h 25"/>
                <a:gd name="T44" fmla="*/ 10 w 16"/>
                <a:gd name="T45" fmla="*/ 4 h 25"/>
                <a:gd name="T46" fmla="*/ 10 w 16"/>
                <a:gd name="T47" fmla="*/ 4 h 25"/>
                <a:gd name="T48" fmla="*/ 10 w 16"/>
                <a:gd name="T49" fmla="*/ 3 h 25"/>
                <a:gd name="T50" fmla="*/ 11 w 16"/>
                <a:gd name="T51" fmla="*/ 3 h 25"/>
                <a:gd name="T52" fmla="*/ 11 w 16"/>
                <a:gd name="T53" fmla="*/ 3 h 25"/>
                <a:gd name="T54" fmla="*/ 5 w 16"/>
                <a:gd name="T55" fmla="*/ 0 h 25"/>
                <a:gd name="T56" fmla="*/ 5 w 16"/>
                <a:gd name="T57" fmla="*/ 0 h 25"/>
                <a:gd name="T58" fmla="*/ 4 w 16"/>
                <a:gd name="T59" fmla="*/ 1 h 25"/>
                <a:gd name="T60" fmla="*/ 4 w 16"/>
                <a:gd name="T61" fmla="*/ 2 h 25"/>
                <a:gd name="T62" fmla="*/ 4 w 16"/>
                <a:gd name="T63" fmla="*/ 2 h 25"/>
                <a:gd name="T64" fmla="*/ 4 w 16"/>
                <a:gd name="T65" fmla="*/ 4 h 25"/>
                <a:gd name="T66" fmla="*/ 0 w 16"/>
                <a:gd name="T67" fmla="*/ 4 h 25"/>
                <a:gd name="T68" fmla="*/ 0 w 16"/>
                <a:gd name="T69" fmla="*/ 5 h 25"/>
                <a:gd name="T70" fmla="*/ 0 w 16"/>
                <a:gd name="T71" fmla="*/ 6 h 25"/>
                <a:gd name="T72" fmla="*/ 0 w 16"/>
                <a:gd name="T73" fmla="*/ 7 h 25"/>
                <a:gd name="T74" fmla="*/ 0 w 16"/>
                <a:gd name="T75" fmla="*/ 8 h 25"/>
                <a:gd name="T76" fmla="*/ 4 w 16"/>
                <a:gd name="T77" fmla="*/ 9 h 25"/>
                <a:gd name="T78" fmla="*/ 4 w 16"/>
                <a:gd name="T79" fmla="*/ 10 h 25"/>
                <a:gd name="T80" fmla="*/ 4 w 16"/>
                <a:gd name="T81" fmla="*/ 10 h 25"/>
                <a:gd name="T82" fmla="*/ 5 w 16"/>
                <a:gd name="T83" fmla="*/ 12 h 25"/>
                <a:gd name="T84" fmla="*/ 5 w 16"/>
                <a:gd name="T85" fmla="*/ 12 h 25"/>
                <a:gd name="T86" fmla="*/ 2 w 16"/>
                <a:gd name="T87" fmla="*/ 15 h 25"/>
                <a:gd name="T88" fmla="*/ 3 w 16"/>
                <a:gd name="T89" fmla="*/ 16 h 25"/>
                <a:gd name="T90" fmla="*/ 3 w 16"/>
                <a:gd name="T91" fmla="*/ 17 h 25"/>
                <a:gd name="T92" fmla="*/ 4 w 16"/>
                <a:gd name="T93" fmla="*/ 18 h 25"/>
                <a:gd name="T94" fmla="*/ 7 w 16"/>
                <a:gd name="T95" fmla="*/ 16 h 25"/>
                <a:gd name="T96" fmla="*/ 8 w 16"/>
                <a:gd name="T97" fmla="*/ 17 h 25"/>
                <a:gd name="T98" fmla="*/ 8 w 16"/>
                <a:gd name="T99" fmla="*/ 18 h 25"/>
                <a:gd name="T100" fmla="*/ 9 w 16"/>
                <a:gd name="T101" fmla="*/ 18 h 25"/>
                <a:gd name="T102" fmla="*/ 9 w 16"/>
                <a:gd name="T103" fmla="*/ 19 h 25"/>
                <a:gd name="T104" fmla="*/ 8 w 16"/>
                <a:gd name="T105" fmla="*/ 22 h 25"/>
                <a:gd name="T106" fmla="*/ 8 w 16"/>
                <a:gd name="T107" fmla="*/ 23 h 25"/>
                <a:gd name="T108" fmla="*/ 10 w 16"/>
                <a:gd name="T109" fmla="*/ 24 h 25"/>
                <a:gd name="T110" fmla="*/ 11 w 16"/>
                <a:gd name="T111" fmla="*/ 24 h 25"/>
                <a:gd name="T112" fmla="*/ 12 w 16"/>
                <a:gd name="T113" fmla="*/ 25 h 25"/>
                <a:gd name="T114" fmla="*/ 16 w 16"/>
                <a:gd name="T115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" h="25"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2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3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5" name="Freeform 714">
              <a:extLst>
                <a:ext uri="{FF2B5EF4-FFF2-40B4-BE49-F238E27FC236}">
                  <a16:creationId xmlns:a16="http://schemas.microsoft.com/office/drawing/2014/main" id="{BC8F9077-84FE-D3B1-1FEF-ACC61AFD0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514" y="3524251"/>
              <a:ext cx="280988" cy="180975"/>
            </a:xfrm>
            <a:custGeom>
              <a:avLst/>
              <a:gdLst>
                <a:gd name="T0" fmla="*/ 9 w 25"/>
                <a:gd name="T1" fmla="*/ 16 h 16"/>
                <a:gd name="T2" fmla="*/ 9 w 25"/>
                <a:gd name="T3" fmla="*/ 15 h 16"/>
                <a:gd name="T4" fmla="*/ 10 w 25"/>
                <a:gd name="T5" fmla="*/ 14 h 16"/>
                <a:gd name="T6" fmla="*/ 10 w 25"/>
                <a:gd name="T7" fmla="*/ 14 h 16"/>
                <a:gd name="T8" fmla="*/ 11 w 25"/>
                <a:gd name="T9" fmla="*/ 13 h 16"/>
                <a:gd name="T10" fmla="*/ 12 w 25"/>
                <a:gd name="T11" fmla="*/ 13 h 16"/>
                <a:gd name="T12" fmla="*/ 12 w 25"/>
                <a:gd name="T13" fmla="*/ 12 h 16"/>
                <a:gd name="T14" fmla="*/ 12 w 25"/>
                <a:gd name="T15" fmla="*/ 12 h 16"/>
                <a:gd name="T16" fmla="*/ 13 w 25"/>
                <a:gd name="T17" fmla="*/ 12 h 16"/>
                <a:gd name="T18" fmla="*/ 13 w 25"/>
                <a:gd name="T19" fmla="*/ 11 h 16"/>
                <a:gd name="T20" fmla="*/ 14 w 25"/>
                <a:gd name="T21" fmla="*/ 11 h 16"/>
                <a:gd name="T22" fmla="*/ 14 w 25"/>
                <a:gd name="T23" fmla="*/ 11 h 16"/>
                <a:gd name="T24" fmla="*/ 15 w 25"/>
                <a:gd name="T25" fmla="*/ 11 h 16"/>
                <a:gd name="T26" fmla="*/ 15 w 25"/>
                <a:gd name="T27" fmla="*/ 11 h 16"/>
                <a:gd name="T28" fmla="*/ 16 w 25"/>
                <a:gd name="T29" fmla="*/ 10 h 16"/>
                <a:gd name="T30" fmla="*/ 16 w 25"/>
                <a:gd name="T31" fmla="*/ 10 h 16"/>
                <a:gd name="T32" fmla="*/ 17 w 25"/>
                <a:gd name="T33" fmla="*/ 10 h 16"/>
                <a:gd name="T34" fmla="*/ 18 w 25"/>
                <a:gd name="T35" fmla="*/ 10 h 16"/>
                <a:gd name="T36" fmla="*/ 18 w 25"/>
                <a:gd name="T37" fmla="*/ 10 h 16"/>
                <a:gd name="T38" fmla="*/ 18 w 25"/>
                <a:gd name="T39" fmla="*/ 10 h 16"/>
                <a:gd name="T40" fmla="*/ 19 w 25"/>
                <a:gd name="T41" fmla="*/ 10 h 16"/>
                <a:gd name="T42" fmla="*/ 20 w 25"/>
                <a:gd name="T43" fmla="*/ 10 h 16"/>
                <a:gd name="T44" fmla="*/ 20 w 25"/>
                <a:gd name="T45" fmla="*/ 10 h 16"/>
                <a:gd name="T46" fmla="*/ 21 w 25"/>
                <a:gd name="T47" fmla="*/ 10 h 16"/>
                <a:gd name="T48" fmla="*/ 21 w 25"/>
                <a:gd name="T49" fmla="*/ 11 h 16"/>
                <a:gd name="T50" fmla="*/ 22 w 25"/>
                <a:gd name="T51" fmla="*/ 11 h 16"/>
                <a:gd name="T52" fmla="*/ 22 w 25"/>
                <a:gd name="T53" fmla="*/ 11 h 16"/>
                <a:gd name="T54" fmla="*/ 25 w 25"/>
                <a:gd name="T55" fmla="*/ 5 h 16"/>
                <a:gd name="T56" fmla="*/ 24 w 25"/>
                <a:gd name="T57" fmla="*/ 5 h 16"/>
                <a:gd name="T58" fmla="*/ 23 w 25"/>
                <a:gd name="T59" fmla="*/ 4 h 16"/>
                <a:gd name="T60" fmla="*/ 23 w 25"/>
                <a:gd name="T61" fmla="*/ 4 h 16"/>
                <a:gd name="T62" fmla="*/ 22 w 25"/>
                <a:gd name="T63" fmla="*/ 4 h 16"/>
                <a:gd name="T64" fmla="*/ 21 w 25"/>
                <a:gd name="T65" fmla="*/ 4 h 16"/>
                <a:gd name="T66" fmla="*/ 21 w 25"/>
                <a:gd name="T67" fmla="*/ 0 h 16"/>
                <a:gd name="T68" fmla="*/ 20 w 25"/>
                <a:gd name="T69" fmla="*/ 0 h 16"/>
                <a:gd name="T70" fmla="*/ 19 w 25"/>
                <a:gd name="T71" fmla="*/ 0 h 16"/>
                <a:gd name="T72" fmla="*/ 18 w 25"/>
                <a:gd name="T73" fmla="*/ 0 h 16"/>
                <a:gd name="T74" fmla="*/ 17 w 25"/>
                <a:gd name="T75" fmla="*/ 0 h 16"/>
                <a:gd name="T76" fmla="*/ 16 w 25"/>
                <a:gd name="T77" fmla="*/ 4 h 16"/>
                <a:gd name="T78" fmla="*/ 15 w 25"/>
                <a:gd name="T79" fmla="*/ 4 h 16"/>
                <a:gd name="T80" fmla="*/ 14 w 25"/>
                <a:gd name="T81" fmla="*/ 4 h 16"/>
                <a:gd name="T82" fmla="*/ 13 w 25"/>
                <a:gd name="T83" fmla="*/ 5 h 16"/>
                <a:gd name="T84" fmla="*/ 12 w 25"/>
                <a:gd name="T85" fmla="*/ 5 h 16"/>
                <a:gd name="T86" fmla="*/ 10 w 25"/>
                <a:gd name="T87" fmla="*/ 2 h 16"/>
                <a:gd name="T88" fmla="*/ 8 w 25"/>
                <a:gd name="T89" fmla="*/ 3 h 16"/>
                <a:gd name="T90" fmla="*/ 7 w 25"/>
                <a:gd name="T91" fmla="*/ 3 h 16"/>
                <a:gd name="T92" fmla="*/ 6 w 25"/>
                <a:gd name="T93" fmla="*/ 4 h 16"/>
                <a:gd name="T94" fmla="*/ 8 w 25"/>
                <a:gd name="T95" fmla="*/ 7 h 16"/>
                <a:gd name="T96" fmla="*/ 8 w 25"/>
                <a:gd name="T97" fmla="*/ 8 h 16"/>
                <a:gd name="T98" fmla="*/ 7 w 25"/>
                <a:gd name="T99" fmla="*/ 8 h 16"/>
                <a:gd name="T100" fmla="*/ 6 w 25"/>
                <a:gd name="T101" fmla="*/ 9 h 16"/>
                <a:gd name="T102" fmla="*/ 6 w 25"/>
                <a:gd name="T103" fmla="*/ 9 h 16"/>
                <a:gd name="T104" fmla="*/ 2 w 25"/>
                <a:gd name="T105" fmla="*/ 8 h 16"/>
                <a:gd name="T106" fmla="*/ 2 w 25"/>
                <a:gd name="T107" fmla="*/ 8 h 16"/>
                <a:gd name="T108" fmla="*/ 1 w 25"/>
                <a:gd name="T109" fmla="*/ 10 h 16"/>
                <a:gd name="T110" fmla="*/ 0 w 25"/>
                <a:gd name="T111" fmla="*/ 11 h 16"/>
                <a:gd name="T112" fmla="*/ 0 w 25"/>
                <a:gd name="T113" fmla="*/ 12 h 16"/>
                <a:gd name="T114" fmla="*/ 9 w 25"/>
                <a:gd name="T1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" h="16"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3" y="5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" name="Freeform 715">
              <a:extLst>
                <a:ext uri="{FF2B5EF4-FFF2-40B4-BE49-F238E27FC236}">
                  <a16:creationId xmlns:a16="http://schemas.microsoft.com/office/drawing/2014/main" id="{4A7AED61-6553-8706-D51D-3474021EBA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0626" y="3570288"/>
              <a:ext cx="382588" cy="371475"/>
            </a:xfrm>
            <a:custGeom>
              <a:avLst/>
              <a:gdLst>
                <a:gd name="T0" fmla="*/ 15 w 34"/>
                <a:gd name="T1" fmla="*/ 1 h 33"/>
                <a:gd name="T2" fmla="*/ 2 w 34"/>
                <a:gd name="T3" fmla="*/ 18 h 33"/>
                <a:gd name="T4" fmla="*/ 19 w 34"/>
                <a:gd name="T5" fmla="*/ 32 h 33"/>
                <a:gd name="T6" fmla="*/ 33 w 34"/>
                <a:gd name="T7" fmla="*/ 15 h 33"/>
                <a:gd name="T8" fmla="*/ 15 w 34"/>
                <a:gd name="T9" fmla="*/ 1 h 33"/>
                <a:gd name="T10" fmla="*/ 19 w 34"/>
                <a:gd name="T11" fmla="*/ 27 h 33"/>
                <a:gd name="T12" fmla="*/ 7 w 34"/>
                <a:gd name="T13" fmla="*/ 18 h 33"/>
                <a:gd name="T14" fmla="*/ 16 w 34"/>
                <a:gd name="T15" fmla="*/ 6 h 33"/>
                <a:gd name="T16" fmla="*/ 28 w 34"/>
                <a:gd name="T17" fmla="*/ 15 h 33"/>
                <a:gd name="T18" fmla="*/ 19 w 34"/>
                <a:gd name="T1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3">
                  <a:moveTo>
                    <a:pt x="15" y="1"/>
                  </a:moveTo>
                  <a:cubicBezTo>
                    <a:pt x="7" y="2"/>
                    <a:pt x="0" y="9"/>
                    <a:pt x="2" y="18"/>
                  </a:cubicBezTo>
                  <a:cubicBezTo>
                    <a:pt x="3" y="27"/>
                    <a:pt x="10" y="33"/>
                    <a:pt x="19" y="32"/>
                  </a:cubicBezTo>
                  <a:cubicBezTo>
                    <a:pt x="28" y="31"/>
                    <a:pt x="34" y="23"/>
                    <a:pt x="33" y="15"/>
                  </a:cubicBezTo>
                  <a:cubicBezTo>
                    <a:pt x="32" y="6"/>
                    <a:pt x="24" y="0"/>
                    <a:pt x="15" y="1"/>
                  </a:cubicBezTo>
                  <a:close/>
                  <a:moveTo>
                    <a:pt x="19" y="27"/>
                  </a:moveTo>
                  <a:cubicBezTo>
                    <a:pt x="13" y="27"/>
                    <a:pt x="8" y="23"/>
                    <a:pt x="7" y="18"/>
                  </a:cubicBezTo>
                  <a:cubicBezTo>
                    <a:pt x="6" y="12"/>
                    <a:pt x="10" y="7"/>
                    <a:pt x="16" y="6"/>
                  </a:cubicBezTo>
                  <a:cubicBezTo>
                    <a:pt x="22" y="5"/>
                    <a:pt x="27" y="10"/>
                    <a:pt x="28" y="15"/>
                  </a:cubicBezTo>
                  <a:cubicBezTo>
                    <a:pt x="28" y="21"/>
                    <a:pt x="24" y="26"/>
                    <a:pt x="19" y="27"/>
                  </a:cubicBezTo>
                  <a:close/>
                </a:path>
              </a:pathLst>
            </a:custGeom>
            <a:solidFill>
              <a:srgbClr val="3F5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" name="Freeform 716">
              <a:extLst>
                <a:ext uri="{FF2B5EF4-FFF2-40B4-BE49-F238E27FC236}">
                  <a16:creationId xmlns:a16="http://schemas.microsoft.com/office/drawing/2014/main" id="{861015D4-A64A-CCF7-29CF-5EE0091D7D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5076" y="3603626"/>
              <a:ext cx="304800" cy="304800"/>
            </a:xfrm>
            <a:custGeom>
              <a:avLst/>
              <a:gdLst>
                <a:gd name="T0" fmla="*/ 12 w 27"/>
                <a:gd name="T1" fmla="*/ 1 h 27"/>
                <a:gd name="T2" fmla="*/ 1 w 27"/>
                <a:gd name="T3" fmla="*/ 15 h 27"/>
                <a:gd name="T4" fmla="*/ 15 w 27"/>
                <a:gd name="T5" fmla="*/ 26 h 27"/>
                <a:gd name="T6" fmla="*/ 26 w 27"/>
                <a:gd name="T7" fmla="*/ 12 h 27"/>
                <a:gd name="T8" fmla="*/ 12 w 27"/>
                <a:gd name="T9" fmla="*/ 1 h 27"/>
                <a:gd name="T10" fmla="*/ 15 w 27"/>
                <a:gd name="T11" fmla="*/ 24 h 27"/>
                <a:gd name="T12" fmla="*/ 3 w 27"/>
                <a:gd name="T13" fmla="*/ 15 h 27"/>
                <a:gd name="T14" fmla="*/ 12 w 27"/>
                <a:gd name="T15" fmla="*/ 3 h 27"/>
                <a:gd name="T16" fmla="*/ 24 w 27"/>
                <a:gd name="T17" fmla="*/ 12 h 27"/>
                <a:gd name="T18" fmla="*/ 15 w 27"/>
                <a:gd name="T1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2" y="1"/>
                  </a:moveTo>
                  <a:cubicBezTo>
                    <a:pt x="5" y="2"/>
                    <a:pt x="0" y="8"/>
                    <a:pt x="1" y="15"/>
                  </a:cubicBezTo>
                  <a:cubicBezTo>
                    <a:pt x="1" y="22"/>
                    <a:pt x="8" y="27"/>
                    <a:pt x="15" y="26"/>
                  </a:cubicBezTo>
                  <a:cubicBezTo>
                    <a:pt x="22" y="25"/>
                    <a:pt x="27" y="19"/>
                    <a:pt x="26" y="12"/>
                  </a:cubicBezTo>
                  <a:cubicBezTo>
                    <a:pt x="25" y="5"/>
                    <a:pt x="19" y="0"/>
                    <a:pt x="12" y="1"/>
                  </a:cubicBezTo>
                  <a:close/>
                  <a:moveTo>
                    <a:pt x="15" y="24"/>
                  </a:moveTo>
                  <a:cubicBezTo>
                    <a:pt x="9" y="24"/>
                    <a:pt x="4" y="20"/>
                    <a:pt x="3" y="15"/>
                  </a:cubicBezTo>
                  <a:cubicBezTo>
                    <a:pt x="2" y="9"/>
                    <a:pt x="6" y="4"/>
                    <a:pt x="12" y="3"/>
                  </a:cubicBezTo>
                  <a:cubicBezTo>
                    <a:pt x="18" y="2"/>
                    <a:pt x="23" y="7"/>
                    <a:pt x="24" y="12"/>
                  </a:cubicBezTo>
                  <a:cubicBezTo>
                    <a:pt x="24" y="18"/>
                    <a:pt x="20" y="23"/>
                    <a:pt x="15" y="24"/>
                  </a:cubicBezTo>
                  <a:close/>
                </a:path>
              </a:pathLst>
            </a:custGeom>
            <a:solidFill>
              <a:srgbClr val="2F3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" name="Freeform 717">
              <a:extLst>
                <a:ext uri="{FF2B5EF4-FFF2-40B4-BE49-F238E27FC236}">
                  <a16:creationId xmlns:a16="http://schemas.microsoft.com/office/drawing/2014/main" id="{B8FF23C7-1274-CF09-962E-3570B71B7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251" y="3886201"/>
              <a:ext cx="214313" cy="338138"/>
            </a:xfrm>
            <a:custGeom>
              <a:avLst/>
              <a:gdLst>
                <a:gd name="T0" fmla="*/ 15 w 19"/>
                <a:gd name="T1" fmla="*/ 19 h 30"/>
                <a:gd name="T2" fmla="*/ 15 w 19"/>
                <a:gd name="T3" fmla="*/ 18 h 30"/>
                <a:gd name="T4" fmla="*/ 14 w 19"/>
                <a:gd name="T5" fmla="*/ 17 h 30"/>
                <a:gd name="T6" fmla="*/ 14 w 19"/>
                <a:gd name="T7" fmla="*/ 16 h 30"/>
                <a:gd name="T8" fmla="*/ 14 w 19"/>
                <a:gd name="T9" fmla="*/ 15 h 30"/>
                <a:gd name="T10" fmla="*/ 17 w 19"/>
                <a:gd name="T11" fmla="*/ 12 h 30"/>
                <a:gd name="T12" fmla="*/ 16 w 19"/>
                <a:gd name="T13" fmla="*/ 10 h 30"/>
                <a:gd name="T14" fmla="*/ 15 w 19"/>
                <a:gd name="T15" fmla="*/ 9 h 30"/>
                <a:gd name="T16" fmla="*/ 15 w 19"/>
                <a:gd name="T17" fmla="*/ 8 h 30"/>
                <a:gd name="T18" fmla="*/ 11 w 19"/>
                <a:gd name="T19" fmla="*/ 10 h 30"/>
                <a:gd name="T20" fmla="*/ 10 w 19"/>
                <a:gd name="T21" fmla="*/ 9 h 30"/>
                <a:gd name="T22" fmla="*/ 10 w 19"/>
                <a:gd name="T23" fmla="*/ 9 h 30"/>
                <a:gd name="T24" fmla="*/ 9 w 19"/>
                <a:gd name="T25" fmla="*/ 8 h 30"/>
                <a:gd name="T26" fmla="*/ 8 w 19"/>
                <a:gd name="T27" fmla="*/ 7 h 30"/>
                <a:gd name="T28" fmla="*/ 10 w 19"/>
                <a:gd name="T29" fmla="*/ 3 h 30"/>
                <a:gd name="T30" fmla="*/ 8 w 19"/>
                <a:gd name="T31" fmla="*/ 2 h 30"/>
                <a:gd name="T32" fmla="*/ 7 w 19"/>
                <a:gd name="T33" fmla="*/ 1 h 30"/>
                <a:gd name="T34" fmla="*/ 6 w 19"/>
                <a:gd name="T35" fmla="*/ 1 h 30"/>
                <a:gd name="T36" fmla="*/ 5 w 19"/>
                <a:gd name="T37" fmla="*/ 0 h 30"/>
                <a:gd name="T38" fmla="*/ 1 w 19"/>
                <a:gd name="T39" fmla="*/ 11 h 30"/>
                <a:gd name="T40" fmla="*/ 1 w 19"/>
                <a:gd name="T41" fmla="*/ 11 h 30"/>
                <a:gd name="T42" fmla="*/ 2 w 19"/>
                <a:gd name="T43" fmla="*/ 12 h 30"/>
                <a:gd name="T44" fmla="*/ 3 w 19"/>
                <a:gd name="T45" fmla="*/ 13 h 30"/>
                <a:gd name="T46" fmla="*/ 3 w 19"/>
                <a:gd name="T47" fmla="*/ 13 h 30"/>
                <a:gd name="T48" fmla="*/ 4 w 19"/>
                <a:gd name="T49" fmla="*/ 14 h 30"/>
                <a:gd name="T50" fmla="*/ 5 w 19"/>
                <a:gd name="T51" fmla="*/ 14 h 30"/>
                <a:gd name="T52" fmla="*/ 5 w 19"/>
                <a:gd name="T53" fmla="*/ 15 h 30"/>
                <a:gd name="T54" fmla="*/ 5 w 19"/>
                <a:gd name="T55" fmla="*/ 15 h 30"/>
                <a:gd name="T56" fmla="*/ 6 w 19"/>
                <a:gd name="T57" fmla="*/ 16 h 30"/>
                <a:gd name="T58" fmla="*/ 6 w 19"/>
                <a:gd name="T59" fmla="*/ 16 h 30"/>
                <a:gd name="T60" fmla="*/ 6 w 19"/>
                <a:gd name="T61" fmla="*/ 17 h 30"/>
                <a:gd name="T62" fmla="*/ 6 w 19"/>
                <a:gd name="T63" fmla="*/ 17 h 30"/>
                <a:gd name="T64" fmla="*/ 7 w 19"/>
                <a:gd name="T65" fmla="*/ 18 h 30"/>
                <a:gd name="T66" fmla="*/ 7 w 19"/>
                <a:gd name="T67" fmla="*/ 18 h 30"/>
                <a:gd name="T68" fmla="*/ 7 w 19"/>
                <a:gd name="T69" fmla="*/ 19 h 30"/>
                <a:gd name="T70" fmla="*/ 7 w 19"/>
                <a:gd name="T71" fmla="*/ 20 h 30"/>
                <a:gd name="T72" fmla="*/ 7 w 19"/>
                <a:gd name="T73" fmla="*/ 20 h 30"/>
                <a:gd name="T74" fmla="*/ 7 w 19"/>
                <a:gd name="T75" fmla="*/ 21 h 30"/>
                <a:gd name="T76" fmla="*/ 7 w 19"/>
                <a:gd name="T77" fmla="*/ 22 h 30"/>
                <a:gd name="T78" fmla="*/ 7 w 19"/>
                <a:gd name="T79" fmla="*/ 23 h 30"/>
                <a:gd name="T80" fmla="*/ 7 w 19"/>
                <a:gd name="T81" fmla="*/ 23 h 30"/>
                <a:gd name="T82" fmla="*/ 7 w 19"/>
                <a:gd name="T83" fmla="*/ 24 h 30"/>
                <a:gd name="T84" fmla="*/ 7 w 19"/>
                <a:gd name="T85" fmla="*/ 25 h 30"/>
                <a:gd name="T86" fmla="*/ 7 w 19"/>
                <a:gd name="T87" fmla="*/ 25 h 30"/>
                <a:gd name="T88" fmla="*/ 7 w 19"/>
                <a:gd name="T89" fmla="*/ 25 h 30"/>
                <a:gd name="T90" fmla="*/ 7 w 19"/>
                <a:gd name="T91" fmla="*/ 26 h 30"/>
                <a:gd name="T92" fmla="*/ 7 w 19"/>
                <a:gd name="T93" fmla="*/ 27 h 30"/>
                <a:gd name="T94" fmla="*/ 13 w 19"/>
                <a:gd name="T95" fmla="*/ 30 h 30"/>
                <a:gd name="T96" fmla="*/ 14 w 19"/>
                <a:gd name="T97" fmla="*/ 29 h 30"/>
                <a:gd name="T98" fmla="*/ 14 w 19"/>
                <a:gd name="T99" fmla="*/ 28 h 30"/>
                <a:gd name="T100" fmla="*/ 14 w 19"/>
                <a:gd name="T101" fmla="*/ 27 h 30"/>
                <a:gd name="T102" fmla="*/ 14 w 19"/>
                <a:gd name="T103" fmla="*/ 27 h 30"/>
                <a:gd name="T104" fmla="*/ 15 w 19"/>
                <a:gd name="T105" fmla="*/ 25 h 30"/>
                <a:gd name="T106" fmla="*/ 19 w 19"/>
                <a:gd name="T107" fmla="*/ 25 h 30"/>
                <a:gd name="T108" fmla="*/ 19 w 19"/>
                <a:gd name="T109" fmla="*/ 23 h 30"/>
                <a:gd name="T110" fmla="*/ 19 w 19"/>
                <a:gd name="T111" fmla="*/ 22 h 30"/>
                <a:gd name="T112" fmla="*/ 19 w 19"/>
                <a:gd name="T113" fmla="*/ 21 h 30"/>
                <a:gd name="T114" fmla="*/ 19 w 19"/>
                <a:gd name="T115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30">
                  <a:moveTo>
                    <a:pt x="15" y="20"/>
                  </a:move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19"/>
                    <a:pt x="19" y="19"/>
                  </a:cubicBezTo>
                  <a:lnTo>
                    <a:pt x="15" y="20"/>
                  </a:ln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" name="Freeform 718">
              <a:extLst>
                <a:ext uri="{FF2B5EF4-FFF2-40B4-BE49-F238E27FC236}">
                  <a16:creationId xmlns:a16="http://schemas.microsoft.com/office/drawing/2014/main" id="{2C2D5C00-5178-1AFC-F267-60BA662F0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314" y="4189413"/>
              <a:ext cx="327025" cy="214313"/>
            </a:xfrm>
            <a:custGeom>
              <a:avLst/>
              <a:gdLst>
                <a:gd name="T0" fmla="*/ 18 w 29"/>
                <a:gd name="T1" fmla="*/ 0 h 19"/>
                <a:gd name="T2" fmla="*/ 18 w 29"/>
                <a:gd name="T3" fmla="*/ 1 h 19"/>
                <a:gd name="T4" fmla="*/ 17 w 29"/>
                <a:gd name="T5" fmla="*/ 2 h 19"/>
                <a:gd name="T6" fmla="*/ 17 w 29"/>
                <a:gd name="T7" fmla="*/ 3 h 19"/>
                <a:gd name="T8" fmla="*/ 16 w 29"/>
                <a:gd name="T9" fmla="*/ 4 h 19"/>
                <a:gd name="T10" fmla="*/ 15 w 29"/>
                <a:gd name="T11" fmla="*/ 4 h 19"/>
                <a:gd name="T12" fmla="*/ 15 w 29"/>
                <a:gd name="T13" fmla="*/ 5 h 19"/>
                <a:gd name="T14" fmla="*/ 15 w 29"/>
                <a:gd name="T15" fmla="*/ 5 h 19"/>
                <a:gd name="T16" fmla="*/ 14 w 29"/>
                <a:gd name="T17" fmla="*/ 5 h 19"/>
                <a:gd name="T18" fmla="*/ 13 w 29"/>
                <a:gd name="T19" fmla="*/ 5 h 19"/>
                <a:gd name="T20" fmla="*/ 13 w 29"/>
                <a:gd name="T21" fmla="*/ 6 h 19"/>
                <a:gd name="T22" fmla="*/ 13 w 29"/>
                <a:gd name="T23" fmla="*/ 6 h 19"/>
                <a:gd name="T24" fmla="*/ 12 w 29"/>
                <a:gd name="T25" fmla="*/ 6 h 19"/>
                <a:gd name="T26" fmla="*/ 11 w 29"/>
                <a:gd name="T27" fmla="*/ 6 h 19"/>
                <a:gd name="T28" fmla="*/ 11 w 29"/>
                <a:gd name="T29" fmla="*/ 7 h 19"/>
                <a:gd name="T30" fmla="*/ 10 w 29"/>
                <a:gd name="T31" fmla="*/ 7 h 19"/>
                <a:gd name="T32" fmla="*/ 9 w 29"/>
                <a:gd name="T33" fmla="*/ 7 h 19"/>
                <a:gd name="T34" fmla="*/ 8 w 29"/>
                <a:gd name="T35" fmla="*/ 7 h 19"/>
                <a:gd name="T36" fmla="*/ 8 w 29"/>
                <a:gd name="T37" fmla="*/ 7 h 19"/>
                <a:gd name="T38" fmla="*/ 7 w 29"/>
                <a:gd name="T39" fmla="*/ 7 h 19"/>
                <a:gd name="T40" fmla="*/ 6 w 29"/>
                <a:gd name="T41" fmla="*/ 7 h 19"/>
                <a:gd name="T42" fmla="*/ 6 w 29"/>
                <a:gd name="T43" fmla="*/ 7 h 19"/>
                <a:gd name="T44" fmla="*/ 5 w 29"/>
                <a:gd name="T45" fmla="*/ 7 h 19"/>
                <a:gd name="T46" fmla="*/ 5 w 29"/>
                <a:gd name="T47" fmla="*/ 7 h 19"/>
                <a:gd name="T48" fmla="*/ 4 w 29"/>
                <a:gd name="T49" fmla="*/ 7 h 19"/>
                <a:gd name="T50" fmla="*/ 4 w 29"/>
                <a:gd name="T51" fmla="*/ 6 h 19"/>
                <a:gd name="T52" fmla="*/ 3 w 29"/>
                <a:gd name="T53" fmla="*/ 6 h 19"/>
                <a:gd name="T54" fmla="*/ 0 w 29"/>
                <a:gd name="T55" fmla="*/ 13 h 19"/>
                <a:gd name="T56" fmla="*/ 0 w 29"/>
                <a:gd name="T57" fmla="*/ 13 h 19"/>
                <a:gd name="T58" fmla="*/ 2 w 29"/>
                <a:gd name="T59" fmla="*/ 14 h 19"/>
                <a:gd name="T60" fmla="*/ 2 w 29"/>
                <a:gd name="T61" fmla="*/ 14 h 19"/>
                <a:gd name="T62" fmla="*/ 3 w 29"/>
                <a:gd name="T63" fmla="*/ 14 h 19"/>
                <a:gd name="T64" fmla="*/ 4 w 29"/>
                <a:gd name="T65" fmla="*/ 14 h 19"/>
                <a:gd name="T66" fmla="*/ 4 w 29"/>
                <a:gd name="T67" fmla="*/ 19 h 19"/>
                <a:gd name="T68" fmla="*/ 6 w 29"/>
                <a:gd name="T69" fmla="*/ 19 h 19"/>
                <a:gd name="T70" fmla="*/ 7 w 29"/>
                <a:gd name="T71" fmla="*/ 19 h 19"/>
                <a:gd name="T72" fmla="*/ 8 w 29"/>
                <a:gd name="T73" fmla="*/ 19 h 19"/>
                <a:gd name="T74" fmla="*/ 9 w 29"/>
                <a:gd name="T75" fmla="*/ 19 h 19"/>
                <a:gd name="T76" fmla="*/ 11 w 29"/>
                <a:gd name="T77" fmla="*/ 14 h 19"/>
                <a:gd name="T78" fmla="*/ 11 w 29"/>
                <a:gd name="T79" fmla="*/ 14 h 19"/>
                <a:gd name="T80" fmla="*/ 12 w 29"/>
                <a:gd name="T81" fmla="*/ 14 h 19"/>
                <a:gd name="T82" fmla="*/ 14 w 29"/>
                <a:gd name="T83" fmla="*/ 14 h 19"/>
                <a:gd name="T84" fmla="*/ 15 w 29"/>
                <a:gd name="T85" fmla="*/ 13 h 19"/>
                <a:gd name="T86" fmla="*/ 17 w 29"/>
                <a:gd name="T87" fmla="*/ 17 h 19"/>
                <a:gd name="T88" fmla="*/ 19 w 29"/>
                <a:gd name="T89" fmla="*/ 16 h 19"/>
                <a:gd name="T90" fmla="*/ 20 w 29"/>
                <a:gd name="T91" fmla="*/ 15 h 19"/>
                <a:gd name="T92" fmla="*/ 21 w 29"/>
                <a:gd name="T93" fmla="*/ 14 h 19"/>
                <a:gd name="T94" fmla="*/ 19 w 29"/>
                <a:gd name="T95" fmla="*/ 11 h 19"/>
                <a:gd name="T96" fmla="*/ 20 w 29"/>
                <a:gd name="T97" fmla="*/ 10 h 19"/>
                <a:gd name="T98" fmla="*/ 21 w 29"/>
                <a:gd name="T99" fmla="*/ 9 h 19"/>
                <a:gd name="T100" fmla="*/ 21 w 29"/>
                <a:gd name="T101" fmla="*/ 9 h 19"/>
                <a:gd name="T102" fmla="*/ 22 w 29"/>
                <a:gd name="T103" fmla="*/ 8 h 19"/>
                <a:gd name="T104" fmla="*/ 26 w 29"/>
                <a:gd name="T105" fmla="*/ 10 h 19"/>
                <a:gd name="T106" fmla="*/ 27 w 29"/>
                <a:gd name="T107" fmla="*/ 9 h 19"/>
                <a:gd name="T108" fmla="*/ 28 w 29"/>
                <a:gd name="T109" fmla="*/ 7 h 19"/>
                <a:gd name="T110" fmla="*/ 29 w 29"/>
                <a:gd name="T111" fmla="*/ 6 h 19"/>
                <a:gd name="T112" fmla="*/ 29 w 29"/>
                <a:gd name="T113" fmla="*/ 5 h 19"/>
                <a:gd name="T114" fmla="*/ 18 w 29"/>
                <a:gd name="T1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19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7" y="9"/>
                    <a:pt x="27" y="9"/>
                  </a:cubicBezTo>
                  <a:cubicBezTo>
                    <a:pt x="27" y="9"/>
                    <a:pt x="27" y="8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" name="Freeform 719">
              <a:extLst>
                <a:ext uri="{FF2B5EF4-FFF2-40B4-BE49-F238E27FC236}">
                  <a16:creationId xmlns:a16="http://schemas.microsoft.com/office/drawing/2014/main" id="{F0C2FC4C-A065-B6BD-A01B-F74B6AE75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926" y="4043363"/>
              <a:ext cx="212725" cy="338138"/>
            </a:xfrm>
            <a:custGeom>
              <a:avLst/>
              <a:gdLst>
                <a:gd name="T0" fmla="*/ 18 w 19"/>
                <a:gd name="T1" fmla="*/ 19 h 30"/>
                <a:gd name="T2" fmla="*/ 18 w 19"/>
                <a:gd name="T3" fmla="*/ 19 h 30"/>
                <a:gd name="T4" fmla="*/ 16 w 19"/>
                <a:gd name="T5" fmla="*/ 18 h 30"/>
                <a:gd name="T6" fmla="*/ 16 w 19"/>
                <a:gd name="T7" fmla="*/ 17 h 30"/>
                <a:gd name="T8" fmla="*/ 15 w 19"/>
                <a:gd name="T9" fmla="*/ 16 h 30"/>
                <a:gd name="T10" fmla="*/ 14 w 19"/>
                <a:gd name="T11" fmla="*/ 16 h 30"/>
                <a:gd name="T12" fmla="*/ 14 w 19"/>
                <a:gd name="T13" fmla="*/ 15 h 30"/>
                <a:gd name="T14" fmla="*/ 14 w 19"/>
                <a:gd name="T15" fmla="*/ 15 h 30"/>
                <a:gd name="T16" fmla="*/ 13 w 19"/>
                <a:gd name="T17" fmla="*/ 15 h 30"/>
                <a:gd name="T18" fmla="*/ 13 w 19"/>
                <a:gd name="T19" fmla="*/ 14 h 30"/>
                <a:gd name="T20" fmla="*/ 13 w 19"/>
                <a:gd name="T21" fmla="*/ 14 h 30"/>
                <a:gd name="T22" fmla="*/ 13 w 19"/>
                <a:gd name="T23" fmla="*/ 13 h 30"/>
                <a:gd name="T24" fmla="*/ 12 w 19"/>
                <a:gd name="T25" fmla="*/ 12 h 30"/>
                <a:gd name="T26" fmla="*/ 12 w 19"/>
                <a:gd name="T27" fmla="*/ 12 h 30"/>
                <a:gd name="T28" fmla="*/ 12 w 19"/>
                <a:gd name="T29" fmla="*/ 11 h 30"/>
                <a:gd name="T30" fmla="*/ 12 w 19"/>
                <a:gd name="T31" fmla="*/ 11 h 30"/>
                <a:gd name="T32" fmla="*/ 12 w 19"/>
                <a:gd name="T33" fmla="*/ 10 h 30"/>
                <a:gd name="T34" fmla="*/ 12 w 19"/>
                <a:gd name="T35" fmla="*/ 9 h 30"/>
                <a:gd name="T36" fmla="*/ 11 w 19"/>
                <a:gd name="T37" fmla="*/ 8 h 30"/>
                <a:gd name="T38" fmla="*/ 11 w 19"/>
                <a:gd name="T39" fmla="*/ 8 h 30"/>
                <a:gd name="T40" fmla="*/ 12 w 19"/>
                <a:gd name="T41" fmla="*/ 7 h 30"/>
                <a:gd name="T42" fmla="*/ 12 w 19"/>
                <a:gd name="T43" fmla="*/ 6 h 30"/>
                <a:gd name="T44" fmla="*/ 12 w 19"/>
                <a:gd name="T45" fmla="*/ 6 h 30"/>
                <a:gd name="T46" fmla="*/ 12 w 19"/>
                <a:gd name="T47" fmla="*/ 5 h 30"/>
                <a:gd name="T48" fmla="*/ 12 w 19"/>
                <a:gd name="T49" fmla="*/ 5 h 30"/>
                <a:gd name="T50" fmla="*/ 12 w 19"/>
                <a:gd name="T51" fmla="*/ 4 h 30"/>
                <a:gd name="T52" fmla="*/ 12 w 19"/>
                <a:gd name="T53" fmla="*/ 4 h 30"/>
                <a:gd name="T54" fmla="*/ 6 w 19"/>
                <a:gd name="T55" fmla="*/ 0 h 30"/>
                <a:gd name="T56" fmla="*/ 5 w 19"/>
                <a:gd name="T57" fmla="*/ 1 h 30"/>
                <a:gd name="T58" fmla="*/ 5 w 19"/>
                <a:gd name="T59" fmla="*/ 2 h 30"/>
                <a:gd name="T60" fmla="*/ 5 w 19"/>
                <a:gd name="T61" fmla="*/ 3 h 30"/>
                <a:gd name="T62" fmla="*/ 5 w 19"/>
                <a:gd name="T63" fmla="*/ 4 h 30"/>
                <a:gd name="T64" fmla="*/ 4 w 19"/>
                <a:gd name="T65" fmla="*/ 5 h 30"/>
                <a:gd name="T66" fmla="*/ 0 w 19"/>
                <a:gd name="T67" fmla="*/ 5 h 30"/>
                <a:gd name="T68" fmla="*/ 0 w 19"/>
                <a:gd name="T69" fmla="*/ 7 h 30"/>
                <a:gd name="T70" fmla="*/ 0 w 19"/>
                <a:gd name="T71" fmla="*/ 8 h 30"/>
                <a:gd name="T72" fmla="*/ 0 w 19"/>
                <a:gd name="T73" fmla="*/ 9 h 30"/>
                <a:gd name="T74" fmla="*/ 0 w 19"/>
                <a:gd name="T75" fmla="*/ 10 h 30"/>
                <a:gd name="T76" fmla="*/ 4 w 19"/>
                <a:gd name="T77" fmla="*/ 11 h 30"/>
                <a:gd name="T78" fmla="*/ 4 w 19"/>
                <a:gd name="T79" fmla="*/ 12 h 30"/>
                <a:gd name="T80" fmla="*/ 5 w 19"/>
                <a:gd name="T81" fmla="*/ 13 h 30"/>
                <a:gd name="T82" fmla="*/ 5 w 19"/>
                <a:gd name="T83" fmla="*/ 14 h 30"/>
                <a:gd name="T84" fmla="*/ 5 w 19"/>
                <a:gd name="T85" fmla="*/ 15 h 30"/>
                <a:gd name="T86" fmla="*/ 2 w 19"/>
                <a:gd name="T87" fmla="*/ 18 h 30"/>
                <a:gd name="T88" fmla="*/ 3 w 19"/>
                <a:gd name="T89" fmla="*/ 20 h 30"/>
                <a:gd name="T90" fmla="*/ 4 w 19"/>
                <a:gd name="T91" fmla="*/ 21 h 30"/>
                <a:gd name="T92" fmla="*/ 4 w 19"/>
                <a:gd name="T93" fmla="*/ 22 h 30"/>
                <a:gd name="T94" fmla="*/ 8 w 19"/>
                <a:gd name="T95" fmla="*/ 20 h 30"/>
                <a:gd name="T96" fmla="*/ 9 w 19"/>
                <a:gd name="T97" fmla="*/ 21 h 30"/>
                <a:gd name="T98" fmla="*/ 9 w 19"/>
                <a:gd name="T99" fmla="*/ 21 h 30"/>
                <a:gd name="T100" fmla="*/ 10 w 19"/>
                <a:gd name="T101" fmla="*/ 22 h 30"/>
                <a:gd name="T102" fmla="*/ 10 w 19"/>
                <a:gd name="T103" fmla="*/ 23 h 30"/>
                <a:gd name="T104" fmla="*/ 9 w 19"/>
                <a:gd name="T105" fmla="*/ 27 h 30"/>
                <a:gd name="T106" fmla="*/ 9 w 19"/>
                <a:gd name="T107" fmla="*/ 27 h 30"/>
                <a:gd name="T108" fmla="*/ 12 w 19"/>
                <a:gd name="T109" fmla="*/ 29 h 30"/>
                <a:gd name="T110" fmla="*/ 13 w 19"/>
                <a:gd name="T111" fmla="*/ 29 h 30"/>
                <a:gd name="T112" fmla="*/ 14 w 19"/>
                <a:gd name="T113" fmla="*/ 30 h 30"/>
                <a:gd name="T114" fmla="*/ 19 w 19"/>
                <a:gd name="T115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30">
                  <a:moveTo>
                    <a:pt x="18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ubicBezTo>
                    <a:pt x="16" y="18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2" y="17"/>
                    <a:pt x="2" y="18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3" y="21"/>
                    <a:pt x="3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8" y="19"/>
                  </a:ln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" name="Freeform 720">
              <a:extLst>
                <a:ext uri="{FF2B5EF4-FFF2-40B4-BE49-F238E27FC236}">
                  <a16:creationId xmlns:a16="http://schemas.microsoft.com/office/drawing/2014/main" id="{FA940B3A-EA68-DB92-5CCE-F71FD5704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862388"/>
              <a:ext cx="327025" cy="214313"/>
            </a:xfrm>
            <a:custGeom>
              <a:avLst/>
              <a:gdLst>
                <a:gd name="T0" fmla="*/ 11 w 29"/>
                <a:gd name="T1" fmla="*/ 19 h 19"/>
                <a:gd name="T2" fmla="*/ 11 w 29"/>
                <a:gd name="T3" fmla="*/ 18 h 19"/>
                <a:gd name="T4" fmla="*/ 12 w 29"/>
                <a:gd name="T5" fmla="*/ 17 h 19"/>
                <a:gd name="T6" fmla="*/ 12 w 29"/>
                <a:gd name="T7" fmla="*/ 17 h 19"/>
                <a:gd name="T8" fmla="*/ 13 w 29"/>
                <a:gd name="T9" fmla="*/ 15 h 19"/>
                <a:gd name="T10" fmla="*/ 14 w 29"/>
                <a:gd name="T11" fmla="*/ 15 h 19"/>
                <a:gd name="T12" fmla="*/ 14 w 29"/>
                <a:gd name="T13" fmla="*/ 15 h 19"/>
                <a:gd name="T14" fmla="*/ 14 w 29"/>
                <a:gd name="T15" fmla="*/ 14 h 19"/>
                <a:gd name="T16" fmla="*/ 15 w 29"/>
                <a:gd name="T17" fmla="*/ 14 h 19"/>
                <a:gd name="T18" fmla="*/ 16 w 29"/>
                <a:gd name="T19" fmla="*/ 14 h 19"/>
                <a:gd name="T20" fmla="*/ 16 w 29"/>
                <a:gd name="T21" fmla="*/ 13 h 19"/>
                <a:gd name="T22" fmla="*/ 16 w 29"/>
                <a:gd name="T23" fmla="*/ 13 h 19"/>
                <a:gd name="T24" fmla="*/ 17 w 29"/>
                <a:gd name="T25" fmla="*/ 13 h 19"/>
                <a:gd name="T26" fmla="*/ 18 w 29"/>
                <a:gd name="T27" fmla="*/ 13 h 19"/>
                <a:gd name="T28" fmla="*/ 18 w 29"/>
                <a:gd name="T29" fmla="*/ 12 h 19"/>
                <a:gd name="T30" fmla="*/ 19 w 29"/>
                <a:gd name="T31" fmla="*/ 12 h 19"/>
                <a:gd name="T32" fmla="*/ 20 w 29"/>
                <a:gd name="T33" fmla="*/ 12 h 19"/>
                <a:gd name="T34" fmla="*/ 21 w 29"/>
                <a:gd name="T35" fmla="*/ 12 h 19"/>
                <a:gd name="T36" fmla="*/ 21 w 29"/>
                <a:gd name="T37" fmla="*/ 12 h 19"/>
                <a:gd name="T38" fmla="*/ 22 w 29"/>
                <a:gd name="T39" fmla="*/ 12 h 19"/>
                <a:gd name="T40" fmla="*/ 23 w 29"/>
                <a:gd name="T41" fmla="*/ 12 h 19"/>
                <a:gd name="T42" fmla="*/ 23 w 29"/>
                <a:gd name="T43" fmla="*/ 12 h 19"/>
                <a:gd name="T44" fmla="*/ 24 w 29"/>
                <a:gd name="T45" fmla="*/ 12 h 19"/>
                <a:gd name="T46" fmla="*/ 24 w 29"/>
                <a:gd name="T47" fmla="*/ 12 h 19"/>
                <a:gd name="T48" fmla="*/ 25 w 29"/>
                <a:gd name="T49" fmla="*/ 13 h 19"/>
                <a:gd name="T50" fmla="*/ 25 w 29"/>
                <a:gd name="T51" fmla="*/ 13 h 19"/>
                <a:gd name="T52" fmla="*/ 26 w 29"/>
                <a:gd name="T53" fmla="*/ 13 h 19"/>
                <a:gd name="T54" fmla="*/ 29 w 29"/>
                <a:gd name="T55" fmla="*/ 6 h 19"/>
                <a:gd name="T56" fmla="*/ 28 w 29"/>
                <a:gd name="T57" fmla="*/ 6 h 19"/>
                <a:gd name="T58" fmla="*/ 27 w 29"/>
                <a:gd name="T59" fmla="*/ 5 h 19"/>
                <a:gd name="T60" fmla="*/ 27 w 29"/>
                <a:gd name="T61" fmla="*/ 5 h 19"/>
                <a:gd name="T62" fmla="*/ 26 w 29"/>
                <a:gd name="T63" fmla="*/ 5 h 19"/>
                <a:gd name="T64" fmla="*/ 25 w 29"/>
                <a:gd name="T65" fmla="*/ 5 h 19"/>
                <a:gd name="T66" fmla="*/ 25 w 29"/>
                <a:gd name="T67" fmla="*/ 0 h 19"/>
                <a:gd name="T68" fmla="*/ 23 w 29"/>
                <a:gd name="T69" fmla="*/ 0 h 19"/>
                <a:gd name="T70" fmla="*/ 22 w 29"/>
                <a:gd name="T71" fmla="*/ 0 h 19"/>
                <a:gd name="T72" fmla="*/ 21 w 29"/>
                <a:gd name="T73" fmla="*/ 0 h 19"/>
                <a:gd name="T74" fmla="*/ 20 w 29"/>
                <a:gd name="T75" fmla="*/ 0 h 19"/>
                <a:gd name="T76" fmla="*/ 18 w 29"/>
                <a:gd name="T77" fmla="*/ 5 h 19"/>
                <a:gd name="T78" fmla="*/ 18 w 29"/>
                <a:gd name="T79" fmla="*/ 5 h 19"/>
                <a:gd name="T80" fmla="*/ 17 w 29"/>
                <a:gd name="T81" fmla="*/ 5 h 19"/>
                <a:gd name="T82" fmla="*/ 15 w 29"/>
                <a:gd name="T83" fmla="*/ 6 h 19"/>
                <a:gd name="T84" fmla="*/ 14 w 29"/>
                <a:gd name="T85" fmla="*/ 6 h 19"/>
                <a:gd name="T86" fmla="*/ 12 w 29"/>
                <a:gd name="T87" fmla="*/ 2 h 19"/>
                <a:gd name="T88" fmla="*/ 10 w 29"/>
                <a:gd name="T89" fmla="*/ 3 h 19"/>
                <a:gd name="T90" fmla="*/ 8 w 29"/>
                <a:gd name="T91" fmla="*/ 4 h 19"/>
                <a:gd name="T92" fmla="*/ 8 w 29"/>
                <a:gd name="T93" fmla="*/ 5 h 19"/>
                <a:gd name="T94" fmla="*/ 10 w 29"/>
                <a:gd name="T95" fmla="*/ 9 h 19"/>
                <a:gd name="T96" fmla="*/ 9 w 29"/>
                <a:gd name="T97" fmla="*/ 9 h 19"/>
                <a:gd name="T98" fmla="*/ 8 w 29"/>
                <a:gd name="T99" fmla="*/ 10 h 19"/>
                <a:gd name="T100" fmla="*/ 8 w 29"/>
                <a:gd name="T101" fmla="*/ 10 h 19"/>
                <a:gd name="T102" fmla="*/ 7 w 29"/>
                <a:gd name="T103" fmla="*/ 11 h 19"/>
                <a:gd name="T104" fmla="*/ 3 w 29"/>
                <a:gd name="T105" fmla="*/ 9 h 19"/>
                <a:gd name="T106" fmla="*/ 2 w 29"/>
                <a:gd name="T107" fmla="*/ 10 h 19"/>
                <a:gd name="T108" fmla="*/ 1 w 29"/>
                <a:gd name="T109" fmla="*/ 12 h 19"/>
                <a:gd name="T110" fmla="*/ 0 w 29"/>
                <a:gd name="T111" fmla="*/ 13 h 19"/>
                <a:gd name="T112" fmla="*/ 0 w 29"/>
                <a:gd name="T113" fmla="*/ 14 h 19"/>
                <a:gd name="T114" fmla="*/ 11 w 29"/>
                <a:gd name="T1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19"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2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7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12" y="2"/>
                    <a:pt x="11" y="3"/>
                    <a:pt x="11" y="3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1"/>
                    <a:pt x="1" y="11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lose/>
                </a:path>
              </a:pathLst>
            </a:custGeom>
            <a:solidFill>
              <a:srgbClr val="485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" name="Freeform 721">
              <a:extLst>
                <a:ext uri="{FF2B5EF4-FFF2-40B4-BE49-F238E27FC236}">
                  <a16:creationId xmlns:a16="http://schemas.microsoft.com/office/drawing/2014/main" id="{50BBD6C2-E110-558F-DBDC-BACB5D0098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376" y="3908426"/>
              <a:ext cx="439738" cy="450850"/>
            </a:xfrm>
            <a:custGeom>
              <a:avLst/>
              <a:gdLst>
                <a:gd name="T0" fmla="*/ 17 w 39"/>
                <a:gd name="T1" fmla="*/ 2 h 40"/>
                <a:gd name="T2" fmla="*/ 1 w 39"/>
                <a:gd name="T3" fmla="*/ 22 h 40"/>
                <a:gd name="T4" fmla="*/ 22 w 39"/>
                <a:gd name="T5" fmla="*/ 39 h 40"/>
                <a:gd name="T6" fmla="*/ 38 w 39"/>
                <a:gd name="T7" fmla="*/ 18 h 40"/>
                <a:gd name="T8" fmla="*/ 17 w 39"/>
                <a:gd name="T9" fmla="*/ 2 h 40"/>
                <a:gd name="T10" fmla="*/ 21 w 39"/>
                <a:gd name="T11" fmla="*/ 32 h 40"/>
                <a:gd name="T12" fmla="*/ 7 w 39"/>
                <a:gd name="T13" fmla="*/ 21 h 40"/>
                <a:gd name="T14" fmla="*/ 18 w 39"/>
                <a:gd name="T15" fmla="*/ 8 h 40"/>
                <a:gd name="T16" fmla="*/ 31 w 39"/>
                <a:gd name="T17" fmla="*/ 19 h 40"/>
                <a:gd name="T18" fmla="*/ 21 w 39"/>
                <a:gd name="T1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17" y="2"/>
                  </a:moveTo>
                  <a:cubicBezTo>
                    <a:pt x="7" y="3"/>
                    <a:pt x="0" y="12"/>
                    <a:pt x="1" y="22"/>
                  </a:cubicBezTo>
                  <a:cubicBezTo>
                    <a:pt x="2" y="32"/>
                    <a:pt x="11" y="40"/>
                    <a:pt x="22" y="39"/>
                  </a:cubicBezTo>
                  <a:cubicBezTo>
                    <a:pt x="32" y="37"/>
                    <a:pt x="39" y="28"/>
                    <a:pt x="38" y="18"/>
                  </a:cubicBezTo>
                  <a:cubicBezTo>
                    <a:pt x="37" y="8"/>
                    <a:pt x="28" y="0"/>
                    <a:pt x="17" y="2"/>
                  </a:cubicBezTo>
                  <a:close/>
                  <a:moveTo>
                    <a:pt x="21" y="32"/>
                  </a:moveTo>
                  <a:cubicBezTo>
                    <a:pt x="14" y="33"/>
                    <a:pt x="8" y="28"/>
                    <a:pt x="7" y="21"/>
                  </a:cubicBezTo>
                  <a:cubicBezTo>
                    <a:pt x="7" y="15"/>
                    <a:pt x="11" y="9"/>
                    <a:pt x="18" y="8"/>
                  </a:cubicBezTo>
                  <a:cubicBezTo>
                    <a:pt x="25" y="7"/>
                    <a:pt x="31" y="12"/>
                    <a:pt x="31" y="19"/>
                  </a:cubicBezTo>
                  <a:cubicBezTo>
                    <a:pt x="32" y="25"/>
                    <a:pt x="28" y="31"/>
                    <a:pt x="21" y="32"/>
                  </a:cubicBezTo>
                  <a:close/>
                </a:path>
              </a:pathLst>
            </a:custGeom>
            <a:solidFill>
              <a:srgbClr val="3F5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" name="Freeform 722">
              <a:extLst>
                <a:ext uri="{FF2B5EF4-FFF2-40B4-BE49-F238E27FC236}">
                  <a16:creationId xmlns:a16="http://schemas.microsoft.com/office/drawing/2014/main" id="{1396D77B-1C91-DADE-C1E4-D6FFB199AA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5826" y="3952876"/>
              <a:ext cx="349250" cy="360363"/>
            </a:xfrm>
            <a:custGeom>
              <a:avLst/>
              <a:gdLst>
                <a:gd name="T0" fmla="*/ 14 w 31"/>
                <a:gd name="T1" fmla="*/ 1 h 32"/>
                <a:gd name="T2" fmla="*/ 1 w 31"/>
                <a:gd name="T3" fmla="*/ 18 h 32"/>
                <a:gd name="T4" fmla="*/ 17 w 31"/>
                <a:gd name="T5" fmla="*/ 31 h 32"/>
                <a:gd name="T6" fmla="*/ 30 w 31"/>
                <a:gd name="T7" fmla="*/ 14 h 32"/>
                <a:gd name="T8" fmla="*/ 14 w 31"/>
                <a:gd name="T9" fmla="*/ 1 h 32"/>
                <a:gd name="T10" fmla="*/ 17 w 31"/>
                <a:gd name="T11" fmla="*/ 28 h 32"/>
                <a:gd name="T12" fmla="*/ 3 w 31"/>
                <a:gd name="T13" fmla="*/ 17 h 32"/>
                <a:gd name="T14" fmla="*/ 14 w 31"/>
                <a:gd name="T15" fmla="*/ 4 h 32"/>
                <a:gd name="T16" fmla="*/ 27 w 31"/>
                <a:gd name="T17" fmla="*/ 15 h 32"/>
                <a:gd name="T18" fmla="*/ 17 w 31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2">
                  <a:moveTo>
                    <a:pt x="14" y="1"/>
                  </a:moveTo>
                  <a:cubicBezTo>
                    <a:pt x="6" y="2"/>
                    <a:pt x="0" y="10"/>
                    <a:pt x="1" y="18"/>
                  </a:cubicBezTo>
                  <a:cubicBezTo>
                    <a:pt x="2" y="26"/>
                    <a:pt x="9" y="32"/>
                    <a:pt x="17" y="31"/>
                  </a:cubicBezTo>
                  <a:cubicBezTo>
                    <a:pt x="25" y="30"/>
                    <a:pt x="31" y="23"/>
                    <a:pt x="30" y="14"/>
                  </a:cubicBezTo>
                  <a:cubicBezTo>
                    <a:pt x="29" y="6"/>
                    <a:pt x="22" y="0"/>
                    <a:pt x="14" y="1"/>
                  </a:cubicBezTo>
                  <a:close/>
                  <a:moveTo>
                    <a:pt x="17" y="28"/>
                  </a:moveTo>
                  <a:cubicBezTo>
                    <a:pt x="10" y="29"/>
                    <a:pt x="4" y="24"/>
                    <a:pt x="3" y="17"/>
                  </a:cubicBezTo>
                  <a:cubicBezTo>
                    <a:pt x="3" y="11"/>
                    <a:pt x="7" y="5"/>
                    <a:pt x="14" y="4"/>
                  </a:cubicBezTo>
                  <a:cubicBezTo>
                    <a:pt x="21" y="3"/>
                    <a:pt x="27" y="8"/>
                    <a:pt x="27" y="15"/>
                  </a:cubicBezTo>
                  <a:cubicBezTo>
                    <a:pt x="28" y="21"/>
                    <a:pt x="24" y="27"/>
                    <a:pt x="17" y="28"/>
                  </a:cubicBezTo>
                  <a:close/>
                </a:path>
              </a:pathLst>
            </a:custGeom>
            <a:solidFill>
              <a:srgbClr val="2F3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" name="Freeform 723">
              <a:extLst>
                <a:ext uri="{FF2B5EF4-FFF2-40B4-BE49-F238E27FC236}">
                  <a16:creationId xmlns:a16="http://schemas.microsoft.com/office/drawing/2014/main" id="{A76F6047-2105-C045-1346-89A7CBC1A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9" y="3017838"/>
              <a:ext cx="755650" cy="517525"/>
            </a:xfrm>
            <a:custGeom>
              <a:avLst/>
              <a:gdLst>
                <a:gd name="T0" fmla="*/ 476 w 476"/>
                <a:gd name="T1" fmla="*/ 106 h 326"/>
                <a:gd name="T2" fmla="*/ 57 w 476"/>
                <a:gd name="T3" fmla="*/ 326 h 326"/>
                <a:gd name="T4" fmla="*/ 0 w 476"/>
                <a:gd name="T5" fmla="*/ 220 h 326"/>
                <a:gd name="T6" fmla="*/ 419 w 476"/>
                <a:gd name="T7" fmla="*/ 0 h 326"/>
                <a:gd name="T8" fmla="*/ 476 w 476"/>
                <a:gd name="T9" fmla="*/ 10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" h="326">
                  <a:moveTo>
                    <a:pt x="476" y="106"/>
                  </a:moveTo>
                  <a:lnTo>
                    <a:pt x="57" y="326"/>
                  </a:lnTo>
                  <a:lnTo>
                    <a:pt x="0" y="220"/>
                  </a:lnTo>
                  <a:lnTo>
                    <a:pt x="419" y="0"/>
                  </a:lnTo>
                  <a:lnTo>
                    <a:pt x="476" y="10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" name="Freeform 724">
              <a:extLst>
                <a:ext uri="{FF2B5EF4-FFF2-40B4-BE49-F238E27FC236}">
                  <a16:creationId xmlns:a16="http://schemas.microsoft.com/office/drawing/2014/main" id="{7FEC41AE-1E4B-26F9-AD6F-1771931F3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4" y="3152776"/>
              <a:ext cx="733425" cy="382588"/>
            </a:xfrm>
            <a:custGeom>
              <a:avLst/>
              <a:gdLst>
                <a:gd name="T0" fmla="*/ 63 w 65"/>
                <a:gd name="T1" fmla="*/ 0 h 34"/>
                <a:gd name="T2" fmla="*/ 0 w 65"/>
                <a:gd name="T3" fmla="*/ 22 h 34"/>
                <a:gd name="T4" fmla="*/ 6 w 65"/>
                <a:gd name="T5" fmla="*/ 34 h 34"/>
                <a:gd name="T6" fmla="*/ 65 w 65"/>
                <a:gd name="T7" fmla="*/ 3 h 34"/>
                <a:gd name="T8" fmla="*/ 63 w 6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4">
                  <a:moveTo>
                    <a:pt x="63" y="0"/>
                  </a:moveTo>
                  <a:cubicBezTo>
                    <a:pt x="49" y="7"/>
                    <a:pt x="8" y="20"/>
                    <a:pt x="0" y="22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5" y="3"/>
                    <a:pt x="65" y="3"/>
                    <a:pt x="65" y="3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1825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" name="Freeform 725">
              <a:extLst>
                <a:ext uri="{FF2B5EF4-FFF2-40B4-BE49-F238E27FC236}">
                  <a16:creationId xmlns:a16="http://schemas.microsoft.com/office/drawing/2014/main" id="{136DDD7E-E55E-58C5-295F-EC8697071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9" y="3017838"/>
              <a:ext cx="665163" cy="360363"/>
            </a:xfrm>
            <a:custGeom>
              <a:avLst/>
              <a:gdLst>
                <a:gd name="T0" fmla="*/ 419 w 419"/>
                <a:gd name="T1" fmla="*/ 7 h 227"/>
                <a:gd name="T2" fmla="*/ 7 w 419"/>
                <a:gd name="T3" fmla="*/ 227 h 227"/>
                <a:gd name="T4" fmla="*/ 0 w 419"/>
                <a:gd name="T5" fmla="*/ 220 h 227"/>
                <a:gd name="T6" fmla="*/ 419 w 419"/>
                <a:gd name="T7" fmla="*/ 0 h 227"/>
                <a:gd name="T8" fmla="*/ 419 w 419"/>
                <a:gd name="T9" fmla="*/ 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" h="227">
                  <a:moveTo>
                    <a:pt x="419" y="7"/>
                  </a:moveTo>
                  <a:lnTo>
                    <a:pt x="7" y="227"/>
                  </a:lnTo>
                  <a:lnTo>
                    <a:pt x="0" y="220"/>
                  </a:lnTo>
                  <a:lnTo>
                    <a:pt x="419" y="0"/>
                  </a:lnTo>
                  <a:lnTo>
                    <a:pt x="419" y="7"/>
                  </a:lnTo>
                  <a:close/>
                </a:path>
              </a:pathLst>
            </a:custGeom>
            <a:solidFill>
              <a:srgbClr val="4766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" name="Freeform 726">
              <a:extLst>
                <a:ext uri="{FF2B5EF4-FFF2-40B4-BE49-F238E27FC236}">
                  <a16:creationId xmlns:a16="http://schemas.microsoft.com/office/drawing/2014/main" id="{7A9F30BB-9C7A-D5AC-93BB-BB78073DD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3084513"/>
              <a:ext cx="574675" cy="384175"/>
            </a:xfrm>
            <a:custGeom>
              <a:avLst/>
              <a:gdLst>
                <a:gd name="T0" fmla="*/ 362 w 362"/>
                <a:gd name="T1" fmla="*/ 64 h 242"/>
                <a:gd name="T2" fmla="*/ 28 w 362"/>
                <a:gd name="T3" fmla="*/ 242 h 242"/>
                <a:gd name="T4" fmla="*/ 0 w 362"/>
                <a:gd name="T5" fmla="*/ 178 h 242"/>
                <a:gd name="T6" fmla="*/ 327 w 362"/>
                <a:gd name="T7" fmla="*/ 0 h 242"/>
                <a:gd name="T8" fmla="*/ 362 w 362"/>
                <a:gd name="T9" fmla="*/ 6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242">
                  <a:moveTo>
                    <a:pt x="362" y="64"/>
                  </a:moveTo>
                  <a:lnTo>
                    <a:pt x="28" y="242"/>
                  </a:lnTo>
                  <a:lnTo>
                    <a:pt x="0" y="178"/>
                  </a:lnTo>
                  <a:lnTo>
                    <a:pt x="327" y="0"/>
                  </a:lnTo>
                  <a:lnTo>
                    <a:pt x="362" y="64"/>
                  </a:lnTo>
                  <a:close/>
                </a:path>
              </a:pathLst>
            </a:custGeom>
            <a:solidFill>
              <a:srgbClr val="268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" name="Freeform 727">
              <a:extLst>
                <a:ext uri="{FF2B5EF4-FFF2-40B4-BE49-F238E27FC236}">
                  <a16:creationId xmlns:a16="http://schemas.microsoft.com/office/drawing/2014/main" id="{9727C656-E6BD-FC75-2B41-08271B8FA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9" y="3108326"/>
              <a:ext cx="552450" cy="349250"/>
            </a:xfrm>
            <a:custGeom>
              <a:avLst/>
              <a:gdLst>
                <a:gd name="T0" fmla="*/ 348 w 348"/>
                <a:gd name="T1" fmla="*/ 49 h 220"/>
                <a:gd name="T2" fmla="*/ 21 w 348"/>
                <a:gd name="T3" fmla="*/ 220 h 220"/>
                <a:gd name="T4" fmla="*/ 0 w 348"/>
                <a:gd name="T5" fmla="*/ 163 h 220"/>
                <a:gd name="T6" fmla="*/ 320 w 348"/>
                <a:gd name="T7" fmla="*/ 0 h 220"/>
                <a:gd name="T8" fmla="*/ 348 w 348"/>
                <a:gd name="T9" fmla="*/ 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220">
                  <a:moveTo>
                    <a:pt x="348" y="49"/>
                  </a:moveTo>
                  <a:lnTo>
                    <a:pt x="21" y="220"/>
                  </a:lnTo>
                  <a:lnTo>
                    <a:pt x="0" y="163"/>
                  </a:lnTo>
                  <a:lnTo>
                    <a:pt x="320" y="0"/>
                  </a:lnTo>
                  <a:lnTo>
                    <a:pt x="348" y="49"/>
                  </a:lnTo>
                  <a:close/>
                </a:path>
              </a:pathLst>
            </a:custGeom>
            <a:solidFill>
              <a:srgbClr val="3CB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" name="Freeform 728">
              <a:extLst>
                <a:ext uri="{FF2B5EF4-FFF2-40B4-BE49-F238E27FC236}">
                  <a16:creationId xmlns:a16="http://schemas.microsoft.com/office/drawing/2014/main" id="{006652B8-C0A5-9FF1-435D-DF84A4729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6" y="3186113"/>
              <a:ext cx="981075" cy="981075"/>
            </a:xfrm>
            <a:custGeom>
              <a:avLst/>
              <a:gdLst>
                <a:gd name="T0" fmla="*/ 0 w 87"/>
                <a:gd name="T1" fmla="*/ 31 h 87"/>
                <a:gd name="T2" fmla="*/ 0 w 87"/>
                <a:gd name="T3" fmla="*/ 31 h 87"/>
                <a:gd name="T4" fmla="*/ 28 w 87"/>
                <a:gd name="T5" fmla="*/ 84 h 87"/>
                <a:gd name="T6" fmla="*/ 32 w 87"/>
                <a:gd name="T7" fmla="*/ 86 h 87"/>
                <a:gd name="T8" fmla="*/ 85 w 87"/>
                <a:gd name="T9" fmla="*/ 58 h 87"/>
                <a:gd name="T10" fmla="*/ 87 w 87"/>
                <a:gd name="T11" fmla="*/ 54 h 87"/>
                <a:gd name="T12" fmla="*/ 59 w 87"/>
                <a:gd name="T13" fmla="*/ 0 h 87"/>
                <a:gd name="T14" fmla="*/ 58 w 87"/>
                <a:gd name="T15" fmla="*/ 0 h 87"/>
                <a:gd name="T16" fmla="*/ 0 w 87"/>
                <a:gd name="T17" fmla="*/ 3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7"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1" y="87"/>
                    <a:pt x="32" y="86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87" y="57"/>
                    <a:pt x="87" y="55"/>
                    <a:pt x="87" y="5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F1F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" name="Freeform 729">
              <a:extLst>
                <a:ext uri="{FF2B5EF4-FFF2-40B4-BE49-F238E27FC236}">
                  <a16:creationId xmlns:a16="http://schemas.microsoft.com/office/drawing/2014/main" id="{827C6431-461B-1DC3-C9F7-72F396306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6276" y="3784601"/>
              <a:ext cx="676275" cy="382588"/>
            </a:xfrm>
            <a:custGeom>
              <a:avLst/>
              <a:gdLst>
                <a:gd name="T0" fmla="*/ 0 w 60"/>
                <a:gd name="T1" fmla="*/ 31 h 34"/>
                <a:gd name="T2" fmla="*/ 1 w 60"/>
                <a:gd name="T3" fmla="*/ 31 h 34"/>
                <a:gd name="T4" fmla="*/ 5 w 60"/>
                <a:gd name="T5" fmla="*/ 33 h 34"/>
                <a:gd name="T6" fmla="*/ 58 w 60"/>
                <a:gd name="T7" fmla="*/ 5 h 34"/>
                <a:gd name="T8" fmla="*/ 60 w 60"/>
                <a:gd name="T9" fmla="*/ 1 h 34"/>
                <a:gd name="T10" fmla="*/ 59 w 60"/>
                <a:gd name="T11" fmla="*/ 0 h 34"/>
                <a:gd name="T12" fmla="*/ 0 w 60"/>
                <a:gd name="T13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4">
                  <a:moveTo>
                    <a:pt x="0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2" y="33"/>
                    <a:pt x="4" y="34"/>
                    <a:pt x="5" y="33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0" y="4"/>
                    <a:pt x="60" y="2"/>
                    <a:pt x="60" y="1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C6CD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1" name="Freeform 730">
              <a:extLst>
                <a:ext uri="{FF2B5EF4-FFF2-40B4-BE49-F238E27FC236}">
                  <a16:creationId xmlns:a16="http://schemas.microsoft.com/office/drawing/2014/main" id="{F9E486EB-16EC-E289-81CE-F698B0754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076" y="3535363"/>
              <a:ext cx="134938" cy="125413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1 w 12"/>
                <a:gd name="T11" fmla="*/ 3 h 11"/>
                <a:gd name="T12" fmla="*/ 6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1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2" name="Freeform 731">
              <a:extLst>
                <a:ext uri="{FF2B5EF4-FFF2-40B4-BE49-F238E27FC236}">
                  <a16:creationId xmlns:a16="http://schemas.microsoft.com/office/drawing/2014/main" id="{CA825E68-5209-D411-E8A4-C6E166BF7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3524251"/>
              <a:ext cx="134938" cy="123825"/>
            </a:xfrm>
            <a:custGeom>
              <a:avLst/>
              <a:gdLst>
                <a:gd name="T0" fmla="*/ 12 w 12"/>
                <a:gd name="T1" fmla="*/ 5 h 11"/>
                <a:gd name="T2" fmla="*/ 11 w 12"/>
                <a:gd name="T3" fmla="*/ 8 h 11"/>
                <a:gd name="T4" fmla="*/ 6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2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5"/>
                  </a:moveTo>
                  <a:cubicBezTo>
                    <a:pt x="12" y="6"/>
                    <a:pt x="12" y="7"/>
                    <a:pt x="11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1"/>
                    <a:pt x="4" y="11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1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3" name="Freeform 732">
              <a:extLst>
                <a:ext uri="{FF2B5EF4-FFF2-40B4-BE49-F238E27FC236}">
                  <a16:creationId xmlns:a16="http://schemas.microsoft.com/office/drawing/2014/main" id="{7155D30C-4B28-D1FE-C535-395C19EA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5789" y="3479801"/>
              <a:ext cx="134938" cy="123825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1 w 12"/>
                <a:gd name="T11" fmla="*/ 3 h 11"/>
                <a:gd name="T12" fmla="*/ 6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6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4" name="Freeform 733">
              <a:extLst>
                <a:ext uri="{FF2B5EF4-FFF2-40B4-BE49-F238E27FC236}">
                  <a16:creationId xmlns:a16="http://schemas.microsoft.com/office/drawing/2014/main" id="{C6501945-ADB0-622A-0FC3-AF3029B88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676" y="3468688"/>
              <a:ext cx="134938" cy="123825"/>
            </a:xfrm>
            <a:custGeom>
              <a:avLst/>
              <a:gdLst>
                <a:gd name="T0" fmla="*/ 12 w 12"/>
                <a:gd name="T1" fmla="*/ 5 h 11"/>
                <a:gd name="T2" fmla="*/ 11 w 12"/>
                <a:gd name="T3" fmla="*/ 8 h 11"/>
                <a:gd name="T4" fmla="*/ 6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2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5"/>
                  </a:moveTo>
                  <a:cubicBezTo>
                    <a:pt x="12" y="6"/>
                    <a:pt x="12" y="7"/>
                    <a:pt x="11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1"/>
                    <a:pt x="4" y="10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5" name="Freeform 734">
              <a:extLst>
                <a:ext uri="{FF2B5EF4-FFF2-40B4-BE49-F238E27FC236}">
                  <a16:creationId xmlns:a16="http://schemas.microsoft.com/office/drawing/2014/main" id="{0AA4562E-AA33-4DE2-E740-C183F761D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8501" y="3422651"/>
              <a:ext cx="134938" cy="125413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9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6" name="Freeform 735">
              <a:extLst>
                <a:ext uri="{FF2B5EF4-FFF2-40B4-BE49-F238E27FC236}">
                  <a16:creationId xmlns:a16="http://schemas.microsoft.com/office/drawing/2014/main" id="{B9E97158-34C1-0476-39F3-76EF1225C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9" y="3400426"/>
              <a:ext cx="134938" cy="134938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6 w 12"/>
                <a:gd name="T5" fmla="*/ 11 h 12"/>
                <a:gd name="T6" fmla="*/ 3 w 12"/>
                <a:gd name="T7" fmla="*/ 10 h 12"/>
                <a:gd name="T8" fmla="*/ 1 w 12"/>
                <a:gd name="T9" fmla="*/ 6 h 12"/>
                <a:gd name="T10" fmla="*/ 2 w 12"/>
                <a:gd name="T11" fmla="*/ 4 h 12"/>
                <a:gd name="T12" fmla="*/ 7 w 12"/>
                <a:gd name="T13" fmla="*/ 1 h 12"/>
                <a:gd name="T14" fmla="*/ 9 w 12"/>
                <a:gd name="T15" fmla="*/ 2 h 12"/>
                <a:gd name="T16" fmla="*/ 12 w 12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2" y="8"/>
                    <a:pt x="11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2"/>
                    <a:pt x="4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" name="Freeform 736">
              <a:extLst>
                <a:ext uri="{FF2B5EF4-FFF2-40B4-BE49-F238E27FC236}">
                  <a16:creationId xmlns:a16="http://schemas.microsoft.com/office/drawing/2014/main" id="{C38F9E20-22FE-1A4E-0B7A-3473F4288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1214" y="3367088"/>
              <a:ext cx="134938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0 w 12"/>
                <a:gd name="T9" fmla="*/ 5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9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" name="Freeform 737">
              <a:extLst>
                <a:ext uri="{FF2B5EF4-FFF2-40B4-BE49-F238E27FC236}">
                  <a16:creationId xmlns:a16="http://schemas.microsoft.com/office/drawing/2014/main" id="{D563D310-E849-3AC9-6116-C8DA5C6DA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1" y="3344863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11 w 12"/>
                <a:gd name="T3" fmla="*/ 8 h 11"/>
                <a:gd name="T4" fmla="*/ 6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2 w 12"/>
                <a:gd name="T11" fmla="*/ 3 h 11"/>
                <a:gd name="T12" fmla="*/ 7 w 12"/>
                <a:gd name="T13" fmla="*/ 1 h 11"/>
                <a:gd name="T14" fmla="*/ 9 w 12"/>
                <a:gd name="T15" fmla="*/ 1 h 11"/>
                <a:gd name="T16" fmla="*/ 12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12" y="7"/>
                    <a:pt x="12" y="8"/>
                    <a:pt x="11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4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9" name="Freeform 738">
              <a:extLst>
                <a:ext uri="{FF2B5EF4-FFF2-40B4-BE49-F238E27FC236}">
                  <a16:creationId xmlns:a16="http://schemas.microsoft.com/office/drawing/2014/main" id="{CF74274C-9A6A-3717-4D33-F7C58564B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926" y="3298826"/>
              <a:ext cx="134938" cy="136525"/>
            </a:xfrm>
            <a:custGeom>
              <a:avLst/>
              <a:gdLst>
                <a:gd name="T0" fmla="*/ 11 w 12"/>
                <a:gd name="T1" fmla="*/ 6 h 12"/>
                <a:gd name="T2" fmla="*/ 10 w 12"/>
                <a:gd name="T3" fmla="*/ 8 h 12"/>
                <a:gd name="T4" fmla="*/ 5 w 12"/>
                <a:gd name="T5" fmla="*/ 11 h 12"/>
                <a:gd name="T6" fmla="*/ 3 w 12"/>
                <a:gd name="T7" fmla="*/ 10 h 12"/>
                <a:gd name="T8" fmla="*/ 0 w 12"/>
                <a:gd name="T9" fmla="*/ 6 h 12"/>
                <a:gd name="T10" fmla="*/ 1 w 12"/>
                <a:gd name="T11" fmla="*/ 3 h 12"/>
                <a:gd name="T12" fmla="*/ 6 w 12"/>
                <a:gd name="T13" fmla="*/ 1 h 12"/>
                <a:gd name="T14" fmla="*/ 9 w 12"/>
                <a:gd name="T15" fmla="*/ 2 h 12"/>
                <a:gd name="T16" fmla="*/ 11 w 12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2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1"/>
                    <a:pt x="9" y="2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0" name="Freeform 739">
              <a:extLst>
                <a:ext uri="{FF2B5EF4-FFF2-40B4-BE49-F238E27FC236}">
                  <a16:creationId xmlns:a16="http://schemas.microsoft.com/office/drawing/2014/main" id="{CDB76C98-DE91-C1E8-46A6-36F81B8C2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4" y="3287713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11 w 12"/>
                <a:gd name="T3" fmla="*/ 8 h 11"/>
                <a:gd name="T4" fmla="*/ 6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2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12" y="6"/>
                    <a:pt x="12" y="8"/>
                    <a:pt x="11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1" name="Freeform 740">
              <a:extLst>
                <a:ext uri="{FF2B5EF4-FFF2-40B4-BE49-F238E27FC236}">
                  <a16:creationId xmlns:a16="http://schemas.microsoft.com/office/drawing/2014/main" id="{11DD1414-1440-9FAE-F78D-D34188EA1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9" y="3660776"/>
              <a:ext cx="123825" cy="123825"/>
            </a:xfrm>
            <a:custGeom>
              <a:avLst/>
              <a:gdLst>
                <a:gd name="T0" fmla="*/ 11 w 11"/>
                <a:gd name="T1" fmla="*/ 5 h 11"/>
                <a:gd name="T2" fmla="*/ 10 w 11"/>
                <a:gd name="T3" fmla="*/ 8 h 11"/>
                <a:gd name="T4" fmla="*/ 5 w 11"/>
                <a:gd name="T5" fmla="*/ 11 h 11"/>
                <a:gd name="T6" fmla="*/ 2 w 11"/>
                <a:gd name="T7" fmla="*/ 10 h 11"/>
                <a:gd name="T8" fmla="*/ 0 w 11"/>
                <a:gd name="T9" fmla="*/ 6 h 11"/>
                <a:gd name="T10" fmla="*/ 1 w 11"/>
                <a:gd name="T11" fmla="*/ 3 h 11"/>
                <a:gd name="T12" fmla="*/ 6 w 11"/>
                <a:gd name="T13" fmla="*/ 0 h 11"/>
                <a:gd name="T14" fmla="*/ 9 w 11"/>
                <a:gd name="T15" fmla="*/ 1 h 11"/>
                <a:gd name="T16" fmla="*/ 11 w 11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6"/>
                    <a:pt x="11" y="7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2" name="Freeform 741">
              <a:extLst>
                <a:ext uri="{FF2B5EF4-FFF2-40B4-BE49-F238E27FC236}">
                  <a16:creationId xmlns:a16="http://schemas.microsoft.com/office/drawing/2014/main" id="{039ABBDD-4399-7D19-2BD1-54F4A3E1C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9" y="3648076"/>
              <a:ext cx="136525" cy="125413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0 w 12"/>
                <a:gd name="T9" fmla="*/ 5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3" name="Freeform 742">
              <a:extLst>
                <a:ext uri="{FF2B5EF4-FFF2-40B4-BE49-F238E27FC236}">
                  <a16:creationId xmlns:a16="http://schemas.microsoft.com/office/drawing/2014/main" id="{F128E39D-0480-E522-D940-5F69D7C99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1" y="3603626"/>
              <a:ext cx="123825" cy="123825"/>
            </a:xfrm>
            <a:custGeom>
              <a:avLst/>
              <a:gdLst>
                <a:gd name="T0" fmla="*/ 11 w 11"/>
                <a:gd name="T1" fmla="*/ 5 h 11"/>
                <a:gd name="T2" fmla="*/ 10 w 11"/>
                <a:gd name="T3" fmla="*/ 8 h 11"/>
                <a:gd name="T4" fmla="*/ 5 w 11"/>
                <a:gd name="T5" fmla="*/ 10 h 11"/>
                <a:gd name="T6" fmla="*/ 2 w 11"/>
                <a:gd name="T7" fmla="*/ 10 h 11"/>
                <a:gd name="T8" fmla="*/ 0 w 11"/>
                <a:gd name="T9" fmla="*/ 5 h 11"/>
                <a:gd name="T10" fmla="*/ 1 w 11"/>
                <a:gd name="T11" fmla="*/ 3 h 11"/>
                <a:gd name="T12" fmla="*/ 6 w 11"/>
                <a:gd name="T13" fmla="*/ 0 h 11"/>
                <a:gd name="T14" fmla="*/ 9 w 11"/>
                <a:gd name="T15" fmla="*/ 1 h 11"/>
                <a:gd name="T16" fmla="*/ 11 w 11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4" name="Freeform 743">
              <a:extLst>
                <a:ext uri="{FF2B5EF4-FFF2-40B4-BE49-F238E27FC236}">
                  <a16:creationId xmlns:a16="http://schemas.microsoft.com/office/drawing/2014/main" id="{5CB5CB6E-3DF3-8A44-5FB0-50028213E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351" y="3581401"/>
              <a:ext cx="136525" cy="123825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0 w 12"/>
                <a:gd name="T9" fmla="*/ 6 h 11"/>
                <a:gd name="T10" fmla="*/ 1 w 12"/>
                <a:gd name="T11" fmla="*/ 3 h 11"/>
                <a:gd name="T12" fmla="*/ 6 w 12"/>
                <a:gd name="T13" fmla="*/ 1 h 11"/>
                <a:gd name="T14" fmla="*/ 9 w 12"/>
                <a:gd name="T15" fmla="*/ 2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1"/>
                    <a:pt x="9" y="2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5" name="Freeform 744">
              <a:extLst>
                <a:ext uri="{FF2B5EF4-FFF2-40B4-BE49-F238E27FC236}">
                  <a16:creationId xmlns:a16="http://schemas.microsoft.com/office/drawing/2014/main" id="{B16AA9DD-5707-A9DB-BC44-FA43E0AB4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6764" y="3548063"/>
              <a:ext cx="123825" cy="123825"/>
            </a:xfrm>
            <a:custGeom>
              <a:avLst/>
              <a:gdLst>
                <a:gd name="T0" fmla="*/ 11 w 11"/>
                <a:gd name="T1" fmla="*/ 5 h 11"/>
                <a:gd name="T2" fmla="*/ 10 w 11"/>
                <a:gd name="T3" fmla="*/ 8 h 11"/>
                <a:gd name="T4" fmla="*/ 5 w 11"/>
                <a:gd name="T5" fmla="*/ 10 h 11"/>
                <a:gd name="T6" fmla="*/ 2 w 11"/>
                <a:gd name="T7" fmla="*/ 10 h 11"/>
                <a:gd name="T8" fmla="*/ 0 w 11"/>
                <a:gd name="T9" fmla="*/ 5 h 11"/>
                <a:gd name="T10" fmla="*/ 1 w 11"/>
                <a:gd name="T11" fmla="*/ 3 h 11"/>
                <a:gd name="T12" fmla="*/ 6 w 11"/>
                <a:gd name="T13" fmla="*/ 0 h 11"/>
                <a:gd name="T14" fmla="*/ 9 w 11"/>
                <a:gd name="T15" fmla="*/ 1 h 11"/>
                <a:gd name="T16" fmla="*/ 11 w 11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0"/>
                    <a:pt x="2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6" name="Freeform 745">
              <a:extLst>
                <a:ext uri="{FF2B5EF4-FFF2-40B4-BE49-F238E27FC236}">
                  <a16:creationId xmlns:a16="http://schemas.microsoft.com/office/drawing/2014/main" id="{C2E9FB20-3C00-F3B8-BD64-F4AEBF563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064" y="3524251"/>
              <a:ext cx="136525" cy="123825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0 w 12"/>
                <a:gd name="T9" fmla="*/ 6 h 11"/>
                <a:gd name="T10" fmla="*/ 1 w 12"/>
                <a:gd name="T11" fmla="*/ 3 h 11"/>
                <a:gd name="T12" fmla="*/ 6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" name="Freeform 746">
              <a:extLst>
                <a:ext uri="{FF2B5EF4-FFF2-40B4-BE49-F238E27FC236}">
                  <a16:creationId xmlns:a16="http://schemas.microsoft.com/office/drawing/2014/main" id="{29A2F7DD-012A-8825-05DC-7398AB4CF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476" y="3479801"/>
              <a:ext cx="123825" cy="123825"/>
            </a:xfrm>
            <a:custGeom>
              <a:avLst/>
              <a:gdLst>
                <a:gd name="T0" fmla="*/ 11 w 11"/>
                <a:gd name="T1" fmla="*/ 6 h 11"/>
                <a:gd name="T2" fmla="*/ 10 w 11"/>
                <a:gd name="T3" fmla="*/ 8 h 11"/>
                <a:gd name="T4" fmla="*/ 5 w 11"/>
                <a:gd name="T5" fmla="*/ 11 h 11"/>
                <a:gd name="T6" fmla="*/ 2 w 11"/>
                <a:gd name="T7" fmla="*/ 10 h 11"/>
                <a:gd name="T8" fmla="*/ 0 w 11"/>
                <a:gd name="T9" fmla="*/ 6 h 11"/>
                <a:gd name="T10" fmla="*/ 1 w 11"/>
                <a:gd name="T11" fmla="*/ 3 h 11"/>
                <a:gd name="T12" fmla="*/ 6 w 11"/>
                <a:gd name="T13" fmla="*/ 1 h 11"/>
                <a:gd name="T14" fmla="*/ 9 w 11"/>
                <a:gd name="T15" fmla="*/ 1 h 11"/>
                <a:gd name="T16" fmla="*/ 11 w 1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1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1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8" name="Freeform 747">
              <a:extLst>
                <a:ext uri="{FF2B5EF4-FFF2-40B4-BE49-F238E27FC236}">
                  <a16:creationId xmlns:a16="http://schemas.microsoft.com/office/drawing/2014/main" id="{F80210FA-967B-C625-005B-1EBB8D093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6776" y="3468688"/>
              <a:ext cx="136525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0 w 12"/>
                <a:gd name="T9" fmla="*/ 6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9" name="Freeform 748">
              <a:extLst>
                <a:ext uri="{FF2B5EF4-FFF2-40B4-BE49-F238E27FC236}">
                  <a16:creationId xmlns:a16="http://schemas.microsoft.com/office/drawing/2014/main" id="{02252AE3-6D46-5139-4B53-47EEE40F1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9" y="3422651"/>
              <a:ext cx="123825" cy="125413"/>
            </a:xfrm>
            <a:custGeom>
              <a:avLst/>
              <a:gdLst>
                <a:gd name="T0" fmla="*/ 11 w 11"/>
                <a:gd name="T1" fmla="*/ 6 h 11"/>
                <a:gd name="T2" fmla="*/ 10 w 11"/>
                <a:gd name="T3" fmla="*/ 8 h 11"/>
                <a:gd name="T4" fmla="*/ 5 w 11"/>
                <a:gd name="T5" fmla="*/ 11 h 11"/>
                <a:gd name="T6" fmla="*/ 2 w 11"/>
                <a:gd name="T7" fmla="*/ 10 h 11"/>
                <a:gd name="T8" fmla="*/ 0 w 11"/>
                <a:gd name="T9" fmla="*/ 6 h 11"/>
                <a:gd name="T10" fmla="*/ 1 w 11"/>
                <a:gd name="T11" fmla="*/ 3 h 11"/>
                <a:gd name="T12" fmla="*/ 6 w 11"/>
                <a:gd name="T13" fmla="*/ 1 h 11"/>
                <a:gd name="T14" fmla="*/ 9 w 11"/>
                <a:gd name="T15" fmla="*/ 1 h 11"/>
                <a:gd name="T16" fmla="*/ 11 w 1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1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0" name="Freeform 749">
              <a:extLst>
                <a:ext uri="{FF2B5EF4-FFF2-40B4-BE49-F238E27FC236}">
                  <a16:creationId xmlns:a16="http://schemas.microsoft.com/office/drawing/2014/main" id="{C98916EF-0DFA-F0DD-E373-8F227975A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489" y="3411538"/>
              <a:ext cx="136525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0 w 12"/>
                <a:gd name="T9" fmla="*/ 5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1" name="Freeform 750">
              <a:extLst>
                <a:ext uri="{FF2B5EF4-FFF2-40B4-BE49-F238E27FC236}">
                  <a16:creationId xmlns:a16="http://schemas.microsoft.com/office/drawing/2014/main" id="{DAB5A2E3-DFC8-D826-D9DB-716E9F10F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3784601"/>
              <a:ext cx="134938" cy="123825"/>
            </a:xfrm>
            <a:custGeom>
              <a:avLst/>
              <a:gdLst>
                <a:gd name="T0" fmla="*/ 12 w 12"/>
                <a:gd name="T1" fmla="*/ 5 h 11"/>
                <a:gd name="T2" fmla="*/ 11 w 12"/>
                <a:gd name="T3" fmla="*/ 8 h 11"/>
                <a:gd name="T4" fmla="*/ 6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2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5"/>
                  </a:moveTo>
                  <a:cubicBezTo>
                    <a:pt x="12" y="6"/>
                    <a:pt x="12" y="7"/>
                    <a:pt x="11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2" name="Freeform 751">
              <a:extLst>
                <a:ext uri="{FF2B5EF4-FFF2-40B4-BE49-F238E27FC236}">
                  <a16:creationId xmlns:a16="http://schemas.microsoft.com/office/drawing/2014/main" id="{AA1927AA-9F8B-0CCB-DD25-2A95A0A21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3760788"/>
              <a:ext cx="123825" cy="125413"/>
            </a:xfrm>
            <a:custGeom>
              <a:avLst/>
              <a:gdLst>
                <a:gd name="T0" fmla="*/ 11 w 11"/>
                <a:gd name="T1" fmla="*/ 6 h 11"/>
                <a:gd name="T2" fmla="*/ 10 w 11"/>
                <a:gd name="T3" fmla="*/ 8 h 11"/>
                <a:gd name="T4" fmla="*/ 5 w 11"/>
                <a:gd name="T5" fmla="*/ 11 h 11"/>
                <a:gd name="T6" fmla="*/ 2 w 11"/>
                <a:gd name="T7" fmla="*/ 10 h 11"/>
                <a:gd name="T8" fmla="*/ 0 w 11"/>
                <a:gd name="T9" fmla="*/ 6 h 11"/>
                <a:gd name="T10" fmla="*/ 1 w 11"/>
                <a:gd name="T11" fmla="*/ 3 h 11"/>
                <a:gd name="T12" fmla="*/ 6 w 11"/>
                <a:gd name="T13" fmla="*/ 1 h 11"/>
                <a:gd name="T14" fmla="*/ 9 w 11"/>
                <a:gd name="T15" fmla="*/ 1 h 11"/>
                <a:gd name="T16" fmla="*/ 11 w 1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1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1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3" name="Freeform 752">
              <a:extLst>
                <a:ext uri="{FF2B5EF4-FFF2-40B4-BE49-F238E27FC236}">
                  <a16:creationId xmlns:a16="http://schemas.microsoft.com/office/drawing/2014/main" id="{02BF5C60-499B-D37A-9AA5-01E398827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614" y="3716338"/>
              <a:ext cx="134938" cy="134938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9 h 12"/>
                <a:gd name="T4" fmla="*/ 6 w 12"/>
                <a:gd name="T5" fmla="*/ 11 h 12"/>
                <a:gd name="T6" fmla="*/ 3 w 12"/>
                <a:gd name="T7" fmla="*/ 10 h 12"/>
                <a:gd name="T8" fmla="*/ 1 w 12"/>
                <a:gd name="T9" fmla="*/ 6 h 12"/>
                <a:gd name="T10" fmla="*/ 2 w 12"/>
                <a:gd name="T11" fmla="*/ 4 h 12"/>
                <a:gd name="T12" fmla="*/ 7 w 12"/>
                <a:gd name="T13" fmla="*/ 1 h 12"/>
                <a:gd name="T14" fmla="*/ 9 w 12"/>
                <a:gd name="T15" fmla="*/ 2 h 12"/>
                <a:gd name="T16" fmla="*/ 12 w 12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2" y="8"/>
                    <a:pt x="11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2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4" name="Freeform 753">
              <a:extLst>
                <a:ext uri="{FF2B5EF4-FFF2-40B4-BE49-F238E27FC236}">
                  <a16:creationId xmlns:a16="http://schemas.microsoft.com/office/drawing/2014/main" id="{B4A38883-9866-7F95-718F-AD41A6FED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614" y="3705226"/>
              <a:ext cx="123825" cy="123825"/>
            </a:xfrm>
            <a:custGeom>
              <a:avLst/>
              <a:gdLst>
                <a:gd name="T0" fmla="*/ 11 w 11"/>
                <a:gd name="T1" fmla="*/ 6 h 11"/>
                <a:gd name="T2" fmla="*/ 10 w 11"/>
                <a:gd name="T3" fmla="*/ 8 h 11"/>
                <a:gd name="T4" fmla="*/ 5 w 11"/>
                <a:gd name="T5" fmla="*/ 11 h 11"/>
                <a:gd name="T6" fmla="*/ 2 w 11"/>
                <a:gd name="T7" fmla="*/ 10 h 11"/>
                <a:gd name="T8" fmla="*/ 0 w 11"/>
                <a:gd name="T9" fmla="*/ 6 h 11"/>
                <a:gd name="T10" fmla="*/ 1 w 11"/>
                <a:gd name="T11" fmla="*/ 3 h 11"/>
                <a:gd name="T12" fmla="*/ 6 w 11"/>
                <a:gd name="T13" fmla="*/ 1 h 11"/>
                <a:gd name="T14" fmla="*/ 9 w 11"/>
                <a:gd name="T15" fmla="*/ 1 h 11"/>
                <a:gd name="T16" fmla="*/ 11 w 1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1" y="6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5" name="Freeform 754">
              <a:extLst>
                <a:ext uri="{FF2B5EF4-FFF2-40B4-BE49-F238E27FC236}">
                  <a16:creationId xmlns:a16="http://schemas.microsoft.com/office/drawing/2014/main" id="{9EF4124F-F590-8827-DE77-B218E72E6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6" y="3660776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11 w 12"/>
                <a:gd name="T3" fmla="*/ 8 h 11"/>
                <a:gd name="T4" fmla="*/ 6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2 w 12"/>
                <a:gd name="T11" fmla="*/ 3 h 11"/>
                <a:gd name="T12" fmla="*/ 7 w 12"/>
                <a:gd name="T13" fmla="*/ 1 h 11"/>
                <a:gd name="T14" fmla="*/ 9 w 12"/>
                <a:gd name="T15" fmla="*/ 1 h 11"/>
                <a:gd name="T16" fmla="*/ 12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12" y="7"/>
                    <a:pt x="12" y="8"/>
                    <a:pt x="11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9" y="1"/>
                    <a:pt x="9" y="1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6" name="Freeform 755">
              <a:extLst>
                <a:ext uri="{FF2B5EF4-FFF2-40B4-BE49-F238E27FC236}">
                  <a16:creationId xmlns:a16="http://schemas.microsoft.com/office/drawing/2014/main" id="{D777E2C6-9292-08BD-97BD-E6FAC7D79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6" y="3648076"/>
              <a:ext cx="123825" cy="125413"/>
            </a:xfrm>
            <a:custGeom>
              <a:avLst/>
              <a:gdLst>
                <a:gd name="T0" fmla="*/ 11 w 11"/>
                <a:gd name="T1" fmla="*/ 5 h 11"/>
                <a:gd name="T2" fmla="*/ 10 w 11"/>
                <a:gd name="T3" fmla="*/ 8 h 11"/>
                <a:gd name="T4" fmla="*/ 5 w 11"/>
                <a:gd name="T5" fmla="*/ 11 h 11"/>
                <a:gd name="T6" fmla="*/ 2 w 11"/>
                <a:gd name="T7" fmla="*/ 10 h 11"/>
                <a:gd name="T8" fmla="*/ 0 w 11"/>
                <a:gd name="T9" fmla="*/ 5 h 11"/>
                <a:gd name="T10" fmla="*/ 1 w 11"/>
                <a:gd name="T11" fmla="*/ 3 h 11"/>
                <a:gd name="T12" fmla="*/ 6 w 11"/>
                <a:gd name="T13" fmla="*/ 0 h 11"/>
                <a:gd name="T14" fmla="*/ 9 w 11"/>
                <a:gd name="T15" fmla="*/ 1 h 11"/>
                <a:gd name="T16" fmla="*/ 11 w 11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6"/>
                    <a:pt x="11" y="7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7" name="Freeform 756">
              <a:extLst>
                <a:ext uri="{FF2B5EF4-FFF2-40B4-BE49-F238E27FC236}">
                  <a16:creationId xmlns:a16="http://schemas.microsoft.com/office/drawing/2014/main" id="{CB95FD5A-63CF-9517-ADF4-E46CE2929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039" y="3603626"/>
              <a:ext cx="134938" cy="123825"/>
            </a:xfrm>
            <a:custGeom>
              <a:avLst/>
              <a:gdLst>
                <a:gd name="T0" fmla="*/ 12 w 12"/>
                <a:gd name="T1" fmla="*/ 6 h 11"/>
                <a:gd name="T2" fmla="*/ 11 w 12"/>
                <a:gd name="T3" fmla="*/ 8 h 11"/>
                <a:gd name="T4" fmla="*/ 6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2 w 12"/>
                <a:gd name="T11" fmla="*/ 3 h 11"/>
                <a:gd name="T12" fmla="*/ 7 w 12"/>
                <a:gd name="T13" fmla="*/ 1 h 11"/>
                <a:gd name="T14" fmla="*/ 9 w 12"/>
                <a:gd name="T15" fmla="*/ 1 h 11"/>
                <a:gd name="T16" fmla="*/ 12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12" y="6"/>
                    <a:pt x="12" y="8"/>
                    <a:pt x="11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8" name="Freeform 757">
              <a:extLst>
                <a:ext uri="{FF2B5EF4-FFF2-40B4-BE49-F238E27FC236}">
                  <a16:creationId xmlns:a16="http://schemas.microsoft.com/office/drawing/2014/main" id="{9ECFA480-486F-9DBC-FB2D-E4DC222BB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039" y="3592513"/>
              <a:ext cx="123825" cy="123825"/>
            </a:xfrm>
            <a:custGeom>
              <a:avLst/>
              <a:gdLst>
                <a:gd name="T0" fmla="*/ 11 w 11"/>
                <a:gd name="T1" fmla="*/ 5 h 11"/>
                <a:gd name="T2" fmla="*/ 10 w 11"/>
                <a:gd name="T3" fmla="*/ 8 h 11"/>
                <a:gd name="T4" fmla="*/ 5 w 11"/>
                <a:gd name="T5" fmla="*/ 10 h 11"/>
                <a:gd name="T6" fmla="*/ 2 w 11"/>
                <a:gd name="T7" fmla="*/ 10 h 11"/>
                <a:gd name="T8" fmla="*/ 0 w 11"/>
                <a:gd name="T9" fmla="*/ 5 h 11"/>
                <a:gd name="T10" fmla="*/ 1 w 11"/>
                <a:gd name="T11" fmla="*/ 3 h 11"/>
                <a:gd name="T12" fmla="*/ 6 w 11"/>
                <a:gd name="T13" fmla="*/ 0 h 11"/>
                <a:gd name="T14" fmla="*/ 8 w 11"/>
                <a:gd name="T15" fmla="*/ 1 h 11"/>
                <a:gd name="T16" fmla="*/ 11 w 11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1"/>
                    <a:pt x="2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9" name="Freeform 758">
              <a:extLst>
                <a:ext uri="{FF2B5EF4-FFF2-40B4-BE49-F238E27FC236}">
                  <a16:creationId xmlns:a16="http://schemas.microsoft.com/office/drawing/2014/main" id="{2E90C14B-B348-70E9-A83B-F674A9AB2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7751" y="3548063"/>
              <a:ext cx="134938" cy="123825"/>
            </a:xfrm>
            <a:custGeom>
              <a:avLst/>
              <a:gdLst>
                <a:gd name="T0" fmla="*/ 11 w 12"/>
                <a:gd name="T1" fmla="*/ 5 h 11"/>
                <a:gd name="T2" fmla="*/ 11 w 12"/>
                <a:gd name="T3" fmla="*/ 8 h 11"/>
                <a:gd name="T4" fmla="*/ 6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2" y="7"/>
                    <a:pt x="11" y="8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1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0" name="Freeform 759">
              <a:extLst>
                <a:ext uri="{FF2B5EF4-FFF2-40B4-BE49-F238E27FC236}">
                  <a16:creationId xmlns:a16="http://schemas.microsoft.com/office/drawing/2014/main" id="{CFF616FD-3F5F-A579-8250-1FC4570D9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7751" y="3524251"/>
              <a:ext cx="123825" cy="136525"/>
            </a:xfrm>
            <a:custGeom>
              <a:avLst/>
              <a:gdLst>
                <a:gd name="T0" fmla="*/ 11 w 11"/>
                <a:gd name="T1" fmla="*/ 6 h 12"/>
                <a:gd name="T2" fmla="*/ 10 w 11"/>
                <a:gd name="T3" fmla="*/ 8 h 12"/>
                <a:gd name="T4" fmla="*/ 5 w 11"/>
                <a:gd name="T5" fmla="*/ 11 h 12"/>
                <a:gd name="T6" fmla="*/ 2 w 11"/>
                <a:gd name="T7" fmla="*/ 10 h 12"/>
                <a:gd name="T8" fmla="*/ 0 w 11"/>
                <a:gd name="T9" fmla="*/ 6 h 12"/>
                <a:gd name="T10" fmla="*/ 1 w 11"/>
                <a:gd name="T11" fmla="*/ 4 h 12"/>
                <a:gd name="T12" fmla="*/ 6 w 11"/>
                <a:gd name="T13" fmla="*/ 1 h 12"/>
                <a:gd name="T14" fmla="*/ 8 w 11"/>
                <a:gd name="T15" fmla="*/ 2 h 12"/>
                <a:gd name="T16" fmla="*/ 11 w 11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1"/>
                    <a:pt x="8" y="2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1" name="Freeform 760">
              <a:extLst>
                <a:ext uri="{FF2B5EF4-FFF2-40B4-BE49-F238E27FC236}">
                  <a16:creationId xmlns:a16="http://schemas.microsoft.com/office/drawing/2014/main" id="{83CBC707-1E5B-1139-9A54-291407818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64" y="3897313"/>
              <a:ext cx="134938" cy="134938"/>
            </a:xfrm>
            <a:custGeom>
              <a:avLst/>
              <a:gdLst>
                <a:gd name="T0" fmla="*/ 11 w 12"/>
                <a:gd name="T1" fmla="*/ 6 h 12"/>
                <a:gd name="T2" fmla="*/ 10 w 12"/>
                <a:gd name="T3" fmla="*/ 8 h 12"/>
                <a:gd name="T4" fmla="*/ 5 w 12"/>
                <a:gd name="T5" fmla="*/ 11 h 12"/>
                <a:gd name="T6" fmla="*/ 3 w 12"/>
                <a:gd name="T7" fmla="*/ 10 h 12"/>
                <a:gd name="T8" fmla="*/ 0 w 12"/>
                <a:gd name="T9" fmla="*/ 6 h 12"/>
                <a:gd name="T10" fmla="*/ 1 w 12"/>
                <a:gd name="T11" fmla="*/ 4 h 12"/>
                <a:gd name="T12" fmla="*/ 6 w 12"/>
                <a:gd name="T13" fmla="*/ 1 h 12"/>
                <a:gd name="T14" fmla="*/ 9 w 12"/>
                <a:gd name="T15" fmla="*/ 2 h 12"/>
                <a:gd name="T16" fmla="*/ 11 w 12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2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1"/>
                    <a:pt x="9" y="2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2" name="Freeform 761">
              <a:extLst>
                <a:ext uri="{FF2B5EF4-FFF2-40B4-BE49-F238E27FC236}">
                  <a16:creationId xmlns:a16="http://schemas.microsoft.com/office/drawing/2014/main" id="{2D92CED1-5FE9-DCC9-62BF-104CE9E90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1" y="3886201"/>
              <a:ext cx="134938" cy="123825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6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2 w 12"/>
                <a:gd name="T11" fmla="*/ 3 h 11"/>
                <a:gd name="T12" fmla="*/ 7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6"/>
                    <a:pt x="11" y="8"/>
                    <a:pt x="10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9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3" name="Freeform 762">
              <a:extLst>
                <a:ext uri="{FF2B5EF4-FFF2-40B4-BE49-F238E27FC236}">
                  <a16:creationId xmlns:a16="http://schemas.microsoft.com/office/drawing/2014/main" id="{7D67B28B-8ED9-7697-3D1F-A929BAE31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6" y="3840163"/>
              <a:ext cx="134938" cy="123825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0 w 12"/>
                <a:gd name="T9" fmla="*/ 6 h 11"/>
                <a:gd name="T10" fmla="*/ 1 w 12"/>
                <a:gd name="T11" fmla="*/ 3 h 11"/>
                <a:gd name="T12" fmla="*/ 6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1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4" name="Freeform 763">
              <a:extLst>
                <a:ext uri="{FF2B5EF4-FFF2-40B4-BE49-F238E27FC236}">
                  <a16:creationId xmlns:a16="http://schemas.microsoft.com/office/drawing/2014/main" id="{61B6CA16-357F-7C28-D1BE-8E25EA0B8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6764" y="3829051"/>
              <a:ext cx="134938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1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9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5" name="Freeform 764">
              <a:extLst>
                <a:ext uri="{FF2B5EF4-FFF2-40B4-BE49-F238E27FC236}">
                  <a16:creationId xmlns:a16="http://schemas.microsoft.com/office/drawing/2014/main" id="{C63EABCA-7D70-9CAB-7B94-BD2E52298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0589" y="3784601"/>
              <a:ext cx="134938" cy="123825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0 w 12"/>
                <a:gd name="T9" fmla="*/ 6 h 11"/>
                <a:gd name="T10" fmla="*/ 1 w 12"/>
                <a:gd name="T11" fmla="*/ 3 h 11"/>
                <a:gd name="T12" fmla="*/ 6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6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6" name="Freeform 765">
              <a:extLst>
                <a:ext uri="{FF2B5EF4-FFF2-40B4-BE49-F238E27FC236}">
                  <a16:creationId xmlns:a16="http://schemas.microsoft.com/office/drawing/2014/main" id="{D26F39CE-70B3-204E-9002-8BDF3BEDC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476" y="3773488"/>
              <a:ext cx="134938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1 w 12"/>
                <a:gd name="T9" fmla="*/ 5 h 11"/>
                <a:gd name="T10" fmla="*/ 2 w 12"/>
                <a:gd name="T11" fmla="*/ 3 h 11"/>
                <a:gd name="T12" fmla="*/ 7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9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7" name="Freeform 766">
              <a:extLst>
                <a:ext uri="{FF2B5EF4-FFF2-40B4-BE49-F238E27FC236}">
                  <a16:creationId xmlns:a16="http://schemas.microsoft.com/office/drawing/2014/main" id="{AF8CE02C-C3EA-8542-B905-D4F6F55D1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3301" y="3727451"/>
              <a:ext cx="134938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0 w 12"/>
                <a:gd name="T9" fmla="*/ 5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" name="Freeform 767">
              <a:extLst>
                <a:ext uri="{FF2B5EF4-FFF2-40B4-BE49-F238E27FC236}">
                  <a16:creationId xmlns:a16="http://schemas.microsoft.com/office/drawing/2014/main" id="{B62071F5-ACAE-82F0-156E-3397BCE7E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9" y="3705226"/>
              <a:ext cx="134938" cy="134938"/>
            </a:xfrm>
            <a:custGeom>
              <a:avLst/>
              <a:gdLst>
                <a:gd name="T0" fmla="*/ 11 w 12"/>
                <a:gd name="T1" fmla="*/ 6 h 12"/>
                <a:gd name="T2" fmla="*/ 10 w 12"/>
                <a:gd name="T3" fmla="*/ 8 h 12"/>
                <a:gd name="T4" fmla="*/ 5 w 12"/>
                <a:gd name="T5" fmla="*/ 11 h 12"/>
                <a:gd name="T6" fmla="*/ 3 w 12"/>
                <a:gd name="T7" fmla="*/ 10 h 12"/>
                <a:gd name="T8" fmla="*/ 1 w 12"/>
                <a:gd name="T9" fmla="*/ 6 h 12"/>
                <a:gd name="T10" fmla="*/ 2 w 12"/>
                <a:gd name="T11" fmla="*/ 4 h 12"/>
                <a:gd name="T12" fmla="*/ 6 w 12"/>
                <a:gd name="T13" fmla="*/ 1 h 12"/>
                <a:gd name="T14" fmla="*/ 9 w 12"/>
                <a:gd name="T15" fmla="*/ 2 h 12"/>
                <a:gd name="T16" fmla="*/ 11 w 12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2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1"/>
                    <a:pt x="9" y="2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9" name="Freeform 768">
              <a:extLst>
                <a:ext uri="{FF2B5EF4-FFF2-40B4-BE49-F238E27FC236}">
                  <a16:creationId xmlns:a16="http://schemas.microsoft.com/office/drawing/2014/main" id="{987810B9-7007-4327-717B-4662872B6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014" y="3671888"/>
              <a:ext cx="134938" cy="123825"/>
            </a:xfrm>
            <a:custGeom>
              <a:avLst/>
              <a:gdLst>
                <a:gd name="T0" fmla="*/ 11 w 12"/>
                <a:gd name="T1" fmla="*/ 5 h 11"/>
                <a:gd name="T2" fmla="*/ 10 w 12"/>
                <a:gd name="T3" fmla="*/ 8 h 11"/>
                <a:gd name="T4" fmla="*/ 5 w 12"/>
                <a:gd name="T5" fmla="*/ 10 h 11"/>
                <a:gd name="T6" fmla="*/ 3 w 12"/>
                <a:gd name="T7" fmla="*/ 10 h 11"/>
                <a:gd name="T8" fmla="*/ 0 w 12"/>
                <a:gd name="T9" fmla="*/ 5 h 11"/>
                <a:gd name="T10" fmla="*/ 1 w 12"/>
                <a:gd name="T11" fmla="*/ 3 h 11"/>
                <a:gd name="T12" fmla="*/ 6 w 12"/>
                <a:gd name="T13" fmla="*/ 0 h 11"/>
                <a:gd name="T14" fmla="*/ 9 w 12"/>
                <a:gd name="T15" fmla="*/ 1 h 11"/>
                <a:gd name="T16" fmla="*/ 11 w 12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0F1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0" name="Freeform 769">
              <a:extLst>
                <a:ext uri="{FF2B5EF4-FFF2-40B4-BE49-F238E27FC236}">
                  <a16:creationId xmlns:a16="http://schemas.microsoft.com/office/drawing/2014/main" id="{DF824695-584E-7EF7-2D30-C96869345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01" y="3648076"/>
              <a:ext cx="134938" cy="125413"/>
            </a:xfrm>
            <a:custGeom>
              <a:avLst/>
              <a:gdLst>
                <a:gd name="T0" fmla="*/ 11 w 12"/>
                <a:gd name="T1" fmla="*/ 6 h 11"/>
                <a:gd name="T2" fmla="*/ 10 w 12"/>
                <a:gd name="T3" fmla="*/ 8 h 11"/>
                <a:gd name="T4" fmla="*/ 5 w 12"/>
                <a:gd name="T5" fmla="*/ 11 h 11"/>
                <a:gd name="T6" fmla="*/ 3 w 12"/>
                <a:gd name="T7" fmla="*/ 10 h 11"/>
                <a:gd name="T8" fmla="*/ 1 w 12"/>
                <a:gd name="T9" fmla="*/ 6 h 11"/>
                <a:gd name="T10" fmla="*/ 2 w 12"/>
                <a:gd name="T11" fmla="*/ 3 h 11"/>
                <a:gd name="T12" fmla="*/ 6 w 12"/>
                <a:gd name="T13" fmla="*/ 1 h 11"/>
                <a:gd name="T14" fmla="*/ 9 w 12"/>
                <a:gd name="T15" fmla="*/ 1 h 11"/>
                <a:gd name="T16" fmla="*/ 11 w 1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2" y="7"/>
                    <a:pt x="11" y="8"/>
                    <a:pt x="10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0"/>
                    <a:pt x="9" y="1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20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1" name="Freeform 770">
              <a:extLst>
                <a:ext uri="{FF2B5EF4-FFF2-40B4-BE49-F238E27FC236}">
                  <a16:creationId xmlns:a16="http://schemas.microsoft.com/office/drawing/2014/main" id="{EF120F0B-B3F6-7EE0-70E2-47F724D2E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8339" y="2984501"/>
              <a:ext cx="563563" cy="663575"/>
            </a:xfrm>
            <a:custGeom>
              <a:avLst/>
              <a:gdLst>
                <a:gd name="T0" fmla="*/ 49 w 50"/>
                <a:gd name="T1" fmla="*/ 43 h 59"/>
                <a:gd name="T2" fmla="*/ 46 w 50"/>
                <a:gd name="T3" fmla="*/ 13 h 59"/>
                <a:gd name="T4" fmla="*/ 45 w 50"/>
                <a:gd name="T5" fmla="*/ 10 h 59"/>
                <a:gd name="T6" fmla="*/ 45 w 50"/>
                <a:gd name="T7" fmla="*/ 7 h 59"/>
                <a:gd name="T8" fmla="*/ 44 w 50"/>
                <a:gd name="T9" fmla="*/ 2 h 59"/>
                <a:gd name="T10" fmla="*/ 44 w 50"/>
                <a:gd name="T11" fmla="*/ 0 h 59"/>
                <a:gd name="T12" fmla="*/ 12 w 50"/>
                <a:gd name="T13" fmla="*/ 9 h 59"/>
                <a:gd name="T14" fmla="*/ 13 w 50"/>
                <a:gd name="T15" fmla="*/ 12 h 59"/>
                <a:gd name="T16" fmla="*/ 13 w 50"/>
                <a:gd name="T17" fmla="*/ 16 h 59"/>
                <a:gd name="T18" fmla="*/ 14 w 50"/>
                <a:gd name="T19" fmla="*/ 19 h 59"/>
                <a:gd name="T20" fmla="*/ 14 w 50"/>
                <a:gd name="T21" fmla="*/ 22 h 59"/>
                <a:gd name="T22" fmla="*/ 17 w 50"/>
                <a:gd name="T23" fmla="*/ 46 h 59"/>
                <a:gd name="T24" fmla="*/ 8 w 50"/>
                <a:gd name="T25" fmla="*/ 47 h 59"/>
                <a:gd name="T26" fmla="*/ 1 w 50"/>
                <a:gd name="T27" fmla="*/ 55 h 59"/>
                <a:gd name="T28" fmla="*/ 12 w 50"/>
                <a:gd name="T29" fmla="*/ 57 h 59"/>
                <a:gd name="T30" fmla="*/ 19 w 50"/>
                <a:gd name="T31" fmla="*/ 49 h 59"/>
                <a:gd name="T32" fmla="*/ 16 w 50"/>
                <a:gd name="T33" fmla="*/ 21 h 59"/>
                <a:gd name="T34" fmla="*/ 44 w 50"/>
                <a:gd name="T35" fmla="*/ 14 h 59"/>
                <a:gd name="T36" fmla="*/ 47 w 50"/>
                <a:gd name="T37" fmla="*/ 41 h 59"/>
                <a:gd name="T38" fmla="*/ 38 w 50"/>
                <a:gd name="T39" fmla="*/ 41 h 59"/>
                <a:gd name="T40" fmla="*/ 31 w 50"/>
                <a:gd name="T41" fmla="*/ 49 h 59"/>
                <a:gd name="T42" fmla="*/ 42 w 50"/>
                <a:gd name="T43" fmla="*/ 52 h 59"/>
                <a:gd name="T44" fmla="*/ 49 w 50"/>
                <a:gd name="T45" fmla="*/ 43 h 59"/>
                <a:gd name="T46" fmla="*/ 16 w 50"/>
                <a:gd name="T47" fmla="*/ 18 h 59"/>
                <a:gd name="T48" fmla="*/ 16 w 50"/>
                <a:gd name="T49" fmla="*/ 15 h 59"/>
                <a:gd name="T50" fmla="*/ 43 w 50"/>
                <a:gd name="T51" fmla="*/ 8 h 59"/>
                <a:gd name="T52" fmla="*/ 43 w 50"/>
                <a:gd name="T53" fmla="*/ 10 h 59"/>
                <a:gd name="T54" fmla="*/ 16 w 50"/>
                <a:gd name="T55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" h="59">
                  <a:moveTo>
                    <a:pt x="49" y="43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5" y="45"/>
                    <a:pt x="11" y="45"/>
                    <a:pt x="8" y="47"/>
                  </a:cubicBezTo>
                  <a:cubicBezTo>
                    <a:pt x="3" y="48"/>
                    <a:pt x="0" y="52"/>
                    <a:pt x="1" y="55"/>
                  </a:cubicBezTo>
                  <a:cubicBezTo>
                    <a:pt x="2" y="58"/>
                    <a:pt x="7" y="59"/>
                    <a:pt x="12" y="57"/>
                  </a:cubicBezTo>
                  <a:cubicBezTo>
                    <a:pt x="17" y="56"/>
                    <a:pt x="20" y="52"/>
                    <a:pt x="19" y="49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4" y="40"/>
                    <a:pt x="41" y="40"/>
                    <a:pt x="38" y="41"/>
                  </a:cubicBezTo>
                  <a:cubicBezTo>
                    <a:pt x="33" y="43"/>
                    <a:pt x="30" y="46"/>
                    <a:pt x="31" y="49"/>
                  </a:cubicBezTo>
                  <a:cubicBezTo>
                    <a:pt x="32" y="52"/>
                    <a:pt x="37" y="53"/>
                    <a:pt x="42" y="52"/>
                  </a:cubicBezTo>
                  <a:cubicBezTo>
                    <a:pt x="47" y="50"/>
                    <a:pt x="50" y="46"/>
                    <a:pt x="49" y="43"/>
                  </a:cubicBezTo>
                  <a:close/>
                  <a:moveTo>
                    <a:pt x="16" y="18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1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2" name="Freeform 771">
              <a:extLst>
                <a:ext uri="{FF2B5EF4-FFF2-40B4-BE49-F238E27FC236}">
                  <a16:creationId xmlns:a16="http://schemas.microsoft.com/office/drawing/2014/main" id="{95766F9C-4293-B0D2-0E25-A6F274B65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964" y="3209926"/>
              <a:ext cx="484188" cy="585788"/>
            </a:xfrm>
            <a:custGeom>
              <a:avLst/>
              <a:gdLst>
                <a:gd name="T0" fmla="*/ 42 w 43"/>
                <a:gd name="T1" fmla="*/ 19 h 52"/>
                <a:gd name="T2" fmla="*/ 32 w 43"/>
                <a:gd name="T3" fmla="*/ 5 h 52"/>
                <a:gd name="T4" fmla="*/ 26 w 43"/>
                <a:gd name="T5" fmla="*/ 0 h 52"/>
                <a:gd name="T6" fmla="*/ 24 w 43"/>
                <a:gd name="T7" fmla="*/ 0 h 52"/>
                <a:gd name="T8" fmla="*/ 18 w 43"/>
                <a:gd name="T9" fmla="*/ 42 h 52"/>
                <a:gd name="T10" fmla="*/ 10 w 43"/>
                <a:gd name="T11" fmla="*/ 40 h 52"/>
                <a:gd name="T12" fmla="*/ 0 w 43"/>
                <a:gd name="T13" fmla="*/ 46 h 52"/>
                <a:gd name="T14" fmla="*/ 10 w 43"/>
                <a:gd name="T15" fmla="*/ 52 h 52"/>
                <a:gd name="T16" fmla="*/ 20 w 43"/>
                <a:gd name="T17" fmla="*/ 46 h 52"/>
                <a:gd name="T18" fmla="*/ 26 w 43"/>
                <a:gd name="T19" fmla="*/ 9 h 52"/>
                <a:gd name="T20" fmla="*/ 42 w 43"/>
                <a:gd name="T2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52">
                  <a:moveTo>
                    <a:pt x="42" y="19"/>
                  </a:moveTo>
                  <a:cubicBezTo>
                    <a:pt x="43" y="17"/>
                    <a:pt x="39" y="6"/>
                    <a:pt x="32" y="5"/>
                  </a:cubicBezTo>
                  <a:cubicBezTo>
                    <a:pt x="26" y="3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6" y="41"/>
                    <a:pt x="13" y="40"/>
                    <a:pt x="10" y="40"/>
                  </a:cubicBezTo>
                  <a:cubicBezTo>
                    <a:pt x="4" y="40"/>
                    <a:pt x="0" y="43"/>
                    <a:pt x="0" y="46"/>
                  </a:cubicBezTo>
                  <a:cubicBezTo>
                    <a:pt x="0" y="49"/>
                    <a:pt x="4" y="52"/>
                    <a:pt x="10" y="52"/>
                  </a:cubicBezTo>
                  <a:cubicBezTo>
                    <a:pt x="16" y="51"/>
                    <a:pt x="20" y="49"/>
                    <a:pt x="20" y="46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8"/>
                    <a:pt x="42" y="19"/>
                    <a:pt x="4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3" name="Freeform 772">
              <a:extLst>
                <a:ext uri="{FF2B5EF4-FFF2-40B4-BE49-F238E27FC236}">
                  <a16:creationId xmlns:a16="http://schemas.microsoft.com/office/drawing/2014/main" id="{F2E6F0C9-EB5C-D8C7-CA32-CD0600945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4" y="4505326"/>
              <a:ext cx="1069975" cy="236538"/>
            </a:xfrm>
            <a:custGeom>
              <a:avLst/>
              <a:gdLst>
                <a:gd name="T0" fmla="*/ 1 w 95"/>
                <a:gd name="T1" fmla="*/ 0 h 21"/>
                <a:gd name="T2" fmla="*/ 0 w 95"/>
                <a:gd name="T3" fmla="*/ 2 h 21"/>
                <a:gd name="T4" fmla="*/ 2 w 95"/>
                <a:gd name="T5" fmla="*/ 5 h 21"/>
                <a:gd name="T6" fmla="*/ 93 w 95"/>
                <a:gd name="T7" fmla="*/ 21 h 21"/>
                <a:gd name="T8" fmla="*/ 95 w 95"/>
                <a:gd name="T9" fmla="*/ 19 h 21"/>
                <a:gd name="T10" fmla="*/ 95 w 95"/>
                <a:gd name="T11" fmla="*/ 17 h 21"/>
                <a:gd name="T12" fmla="*/ 1 w 95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21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4" y="21"/>
                    <a:pt x="95" y="20"/>
                    <a:pt x="95" y="19"/>
                  </a:cubicBezTo>
                  <a:cubicBezTo>
                    <a:pt x="95" y="17"/>
                    <a:pt x="95" y="17"/>
                    <a:pt x="95" y="1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BBB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4" name="Freeform 773">
              <a:extLst>
                <a:ext uri="{FF2B5EF4-FFF2-40B4-BE49-F238E27FC236}">
                  <a16:creationId xmlns:a16="http://schemas.microsoft.com/office/drawing/2014/main" id="{40346BAE-6EB7-A636-687F-6F3A4B712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4" y="4370388"/>
              <a:ext cx="112713" cy="90488"/>
            </a:xfrm>
            <a:custGeom>
              <a:avLst/>
              <a:gdLst>
                <a:gd name="T0" fmla="*/ 64 w 71"/>
                <a:gd name="T1" fmla="*/ 57 h 57"/>
                <a:gd name="T2" fmla="*/ 0 w 71"/>
                <a:gd name="T3" fmla="*/ 42 h 57"/>
                <a:gd name="T4" fmla="*/ 7 w 71"/>
                <a:gd name="T5" fmla="*/ 0 h 57"/>
                <a:gd name="T6" fmla="*/ 71 w 71"/>
                <a:gd name="T7" fmla="*/ 7 h 57"/>
                <a:gd name="T8" fmla="*/ 64 w 71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7">
                  <a:moveTo>
                    <a:pt x="64" y="57"/>
                  </a:moveTo>
                  <a:lnTo>
                    <a:pt x="0" y="42"/>
                  </a:lnTo>
                  <a:lnTo>
                    <a:pt x="7" y="0"/>
                  </a:lnTo>
                  <a:lnTo>
                    <a:pt x="71" y="7"/>
                  </a:lnTo>
                  <a:lnTo>
                    <a:pt x="64" y="57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5" name="Freeform 774">
              <a:extLst>
                <a:ext uri="{FF2B5EF4-FFF2-40B4-BE49-F238E27FC236}">
                  <a16:creationId xmlns:a16="http://schemas.microsoft.com/office/drawing/2014/main" id="{D3A4ED9D-D4CB-2E9C-D180-27B1067F3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4" y="4370388"/>
              <a:ext cx="112713" cy="90488"/>
            </a:xfrm>
            <a:custGeom>
              <a:avLst/>
              <a:gdLst>
                <a:gd name="T0" fmla="*/ 64 w 71"/>
                <a:gd name="T1" fmla="*/ 57 h 57"/>
                <a:gd name="T2" fmla="*/ 0 w 71"/>
                <a:gd name="T3" fmla="*/ 42 h 57"/>
                <a:gd name="T4" fmla="*/ 7 w 71"/>
                <a:gd name="T5" fmla="*/ 0 h 57"/>
                <a:gd name="T6" fmla="*/ 71 w 71"/>
                <a:gd name="T7" fmla="*/ 7 h 57"/>
                <a:gd name="T8" fmla="*/ 64 w 71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7">
                  <a:moveTo>
                    <a:pt x="64" y="57"/>
                  </a:moveTo>
                  <a:lnTo>
                    <a:pt x="0" y="42"/>
                  </a:lnTo>
                  <a:lnTo>
                    <a:pt x="7" y="0"/>
                  </a:lnTo>
                  <a:lnTo>
                    <a:pt x="71" y="7"/>
                  </a:lnTo>
                  <a:lnTo>
                    <a:pt x="64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6" name="Freeform 775">
              <a:extLst>
                <a:ext uri="{FF2B5EF4-FFF2-40B4-BE49-F238E27FC236}">
                  <a16:creationId xmlns:a16="http://schemas.microsoft.com/office/drawing/2014/main" id="{61FD8466-DA03-EE99-9192-67EEF842F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389" y="4381501"/>
              <a:ext cx="33338" cy="79375"/>
            </a:xfrm>
            <a:custGeom>
              <a:avLst/>
              <a:gdLst>
                <a:gd name="T0" fmla="*/ 14 w 21"/>
                <a:gd name="T1" fmla="*/ 50 h 50"/>
                <a:gd name="T2" fmla="*/ 0 w 21"/>
                <a:gd name="T3" fmla="*/ 43 h 50"/>
                <a:gd name="T4" fmla="*/ 7 w 21"/>
                <a:gd name="T5" fmla="*/ 0 h 50"/>
                <a:gd name="T6" fmla="*/ 21 w 21"/>
                <a:gd name="T7" fmla="*/ 0 h 50"/>
                <a:gd name="T8" fmla="*/ 14 w 21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0">
                  <a:moveTo>
                    <a:pt x="14" y="50"/>
                  </a:moveTo>
                  <a:lnTo>
                    <a:pt x="0" y="43"/>
                  </a:lnTo>
                  <a:lnTo>
                    <a:pt x="7" y="0"/>
                  </a:lnTo>
                  <a:lnTo>
                    <a:pt x="21" y="0"/>
                  </a:lnTo>
                  <a:lnTo>
                    <a:pt x="14" y="50"/>
                  </a:lnTo>
                  <a:close/>
                </a:path>
              </a:pathLst>
            </a:custGeom>
            <a:solidFill>
              <a:srgbClr val="151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7" name="Freeform 776">
              <a:extLst>
                <a:ext uri="{FF2B5EF4-FFF2-40B4-BE49-F238E27FC236}">
                  <a16:creationId xmlns:a16="http://schemas.microsoft.com/office/drawing/2014/main" id="{8B2906C7-5D4D-CC4B-9E0F-508B67D9A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389" y="4381501"/>
              <a:ext cx="33338" cy="79375"/>
            </a:xfrm>
            <a:custGeom>
              <a:avLst/>
              <a:gdLst>
                <a:gd name="T0" fmla="*/ 14 w 21"/>
                <a:gd name="T1" fmla="*/ 50 h 50"/>
                <a:gd name="T2" fmla="*/ 0 w 21"/>
                <a:gd name="T3" fmla="*/ 43 h 50"/>
                <a:gd name="T4" fmla="*/ 7 w 21"/>
                <a:gd name="T5" fmla="*/ 0 h 50"/>
                <a:gd name="T6" fmla="*/ 21 w 21"/>
                <a:gd name="T7" fmla="*/ 0 h 50"/>
                <a:gd name="T8" fmla="*/ 14 w 21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0">
                  <a:moveTo>
                    <a:pt x="14" y="50"/>
                  </a:moveTo>
                  <a:lnTo>
                    <a:pt x="0" y="43"/>
                  </a:lnTo>
                  <a:lnTo>
                    <a:pt x="7" y="0"/>
                  </a:lnTo>
                  <a:lnTo>
                    <a:pt x="21" y="0"/>
                  </a:lnTo>
                  <a:lnTo>
                    <a:pt x="14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8" name="Freeform 777">
              <a:extLst>
                <a:ext uri="{FF2B5EF4-FFF2-40B4-BE49-F238E27FC236}">
                  <a16:creationId xmlns:a16="http://schemas.microsoft.com/office/drawing/2014/main" id="{38F37B38-38C9-DA62-A004-310F0D3D5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437063"/>
              <a:ext cx="123825" cy="101600"/>
            </a:xfrm>
            <a:custGeom>
              <a:avLst/>
              <a:gdLst>
                <a:gd name="T0" fmla="*/ 0 w 78"/>
                <a:gd name="T1" fmla="*/ 50 h 64"/>
                <a:gd name="T2" fmla="*/ 71 w 78"/>
                <a:gd name="T3" fmla="*/ 64 h 64"/>
                <a:gd name="T4" fmla="*/ 78 w 78"/>
                <a:gd name="T5" fmla="*/ 15 h 64"/>
                <a:gd name="T6" fmla="*/ 14 w 78"/>
                <a:gd name="T7" fmla="*/ 0 h 64"/>
                <a:gd name="T8" fmla="*/ 0 w 78"/>
                <a:gd name="T9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4">
                  <a:moveTo>
                    <a:pt x="0" y="50"/>
                  </a:moveTo>
                  <a:lnTo>
                    <a:pt x="71" y="64"/>
                  </a:lnTo>
                  <a:lnTo>
                    <a:pt x="78" y="15"/>
                  </a:lnTo>
                  <a:lnTo>
                    <a:pt x="14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9" name="Freeform 778">
              <a:extLst>
                <a:ext uri="{FF2B5EF4-FFF2-40B4-BE49-F238E27FC236}">
                  <a16:creationId xmlns:a16="http://schemas.microsoft.com/office/drawing/2014/main" id="{18AE00D8-8B5D-6330-3303-549E44AB1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437063"/>
              <a:ext cx="123825" cy="101600"/>
            </a:xfrm>
            <a:custGeom>
              <a:avLst/>
              <a:gdLst>
                <a:gd name="T0" fmla="*/ 0 w 78"/>
                <a:gd name="T1" fmla="*/ 50 h 64"/>
                <a:gd name="T2" fmla="*/ 71 w 78"/>
                <a:gd name="T3" fmla="*/ 64 h 64"/>
                <a:gd name="T4" fmla="*/ 78 w 78"/>
                <a:gd name="T5" fmla="*/ 15 h 64"/>
                <a:gd name="T6" fmla="*/ 14 w 78"/>
                <a:gd name="T7" fmla="*/ 0 h 64"/>
                <a:gd name="T8" fmla="*/ 0 w 78"/>
                <a:gd name="T9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4">
                  <a:moveTo>
                    <a:pt x="0" y="50"/>
                  </a:moveTo>
                  <a:lnTo>
                    <a:pt x="71" y="64"/>
                  </a:lnTo>
                  <a:lnTo>
                    <a:pt x="78" y="15"/>
                  </a:lnTo>
                  <a:lnTo>
                    <a:pt x="14" y="0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0" name="Freeform 779">
              <a:extLst>
                <a:ext uri="{FF2B5EF4-FFF2-40B4-BE49-F238E27FC236}">
                  <a16:creationId xmlns:a16="http://schemas.microsoft.com/office/drawing/2014/main" id="{2F64167A-3229-329D-1DBA-369D620AA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437063"/>
              <a:ext cx="44450" cy="79375"/>
            </a:xfrm>
            <a:custGeom>
              <a:avLst/>
              <a:gdLst>
                <a:gd name="T0" fmla="*/ 0 w 28"/>
                <a:gd name="T1" fmla="*/ 50 h 50"/>
                <a:gd name="T2" fmla="*/ 21 w 28"/>
                <a:gd name="T3" fmla="*/ 50 h 50"/>
                <a:gd name="T4" fmla="*/ 28 w 28"/>
                <a:gd name="T5" fmla="*/ 8 h 50"/>
                <a:gd name="T6" fmla="*/ 14 w 28"/>
                <a:gd name="T7" fmla="*/ 0 h 50"/>
                <a:gd name="T8" fmla="*/ 0 w 28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0">
                  <a:moveTo>
                    <a:pt x="0" y="50"/>
                  </a:moveTo>
                  <a:lnTo>
                    <a:pt x="21" y="50"/>
                  </a:lnTo>
                  <a:lnTo>
                    <a:pt x="28" y="8"/>
                  </a:lnTo>
                  <a:lnTo>
                    <a:pt x="14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151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1" name="Freeform 780">
              <a:extLst>
                <a:ext uri="{FF2B5EF4-FFF2-40B4-BE49-F238E27FC236}">
                  <a16:creationId xmlns:a16="http://schemas.microsoft.com/office/drawing/2014/main" id="{97FD123E-D433-7C26-1D25-59786EE6F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437063"/>
              <a:ext cx="44450" cy="79375"/>
            </a:xfrm>
            <a:custGeom>
              <a:avLst/>
              <a:gdLst>
                <a:gd name="T0" fmla="*/ 0 w 28"/>
                <a:gd name="T1" fmla="*/ 50 h 50"/>
                <a:gd name="T2" fmla="*/ 21 w 28"/>
                <a:gd name="T3" fmla="*/ 50 h 50"/>
                <a:gd name="T4" fmla="*/ 28 w 28"/>
                <a:gd name="T5" fmla="*/ 8 h 50"/>
                <a:gd name="T6" fmla="*/ 14 w 28"/>
                <a:gd name="T7" fmla="*/ 0 h 50"/>
                <a:gd name="T8" fmla="*/ 0 w 28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0">
                  <a:moveTo>
                    <a:pt x="0" y="50"/>
                  </a:moveTo>
                  <a:lnTo>
                    <a:pt x="21" y="50"/>
                  </a:lnTo>
                  <a:lnTo>
                    <a:pt x="28" y="8"/>
                  </a:lnTo>
                  <a:lnTo>
                    <a:pt x="14" y="0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2" name="Freeform 781">
              <a:extLst>
                <a:ext uri="{FF2B5EF4-FFF2-40B4-BE49-F238E27FC236}">
                  <a16:creationId xmlns:a16="http://schemas.microsoft.com/office/drawing/2014/main" id="{3B29211F-0A1D-99B0-E271-5477F1B41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9" y="3840163"/>
              <a:ext cx="890588" cy="665163"/>
            </a:xfrm>
            <a:custGeom>
              <a:avLst/>
              <a:gdLst>
                <a:gd name="T0" fmla="*/ 72 w 79"/>
                <a:gd name="T1" fmla="*/ 57 h 59"/>
                <a:gd name="T2" fmla="*/ 69 w 79"/>
                <a:gd name="T3" fmla="*/ 59 h 59"/>
                <a:gd name="T4" fmla="*/ 2 w 79"/>
                <a:gd name="T5" fmla="*/ 48 h 59"/>
                <a:gd name="T6" fmla="*/ 0 w 79"/>
                <a:gd name="T7" fmla="*/ 44 h 59"/>
                <a:gd name="T8" fmla="*/ 7 w 79"/>
                <a:gd name="T9" fmla="*/ 3 h 59"/>
                <a:gd name="T10" fmla="*/ 11 w 79"/>
                <a:gd name="T11" fmla="*/ 0 h 59"/>
                <a:gd name="T12" fmla="*/ 77 w 79"/>
                <a:gd name="T13" fmla="*/ 12 h 59"/>
                <a:gd name="T14" fmla="*/ 79 w 79"/>
                <a:gd name="T15" fmla="*/ 15 h 59"/>
                <a:gd name="T16" fmla="*/ 72 w 79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59">
                  <a:moveTo>
                    <a:pt x="72" y="57"/>
                  </a:moveTo>
                  <a:cubicBezTo>
                    <a:pt x="72" y="58"/>
                    <a:pt x="70" y="59"/>
                    <a:pt x="69" y="5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1" y="47"/>
                    <a:pt x="0" y="46"/>
                    <a:pt x="0" y="4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9" y="14"/>
                    <a:pt x="79" y="15"/>
                  </a:cubicBezTo>
                  <a:cubicBezTo>
                    <a:pt x="72" y="57"/>
                    <a:pt x="72" y="57"/>
                    <a:pt x="72" y="57"/>
                  </a:cubicBezTo>
                </a:path>
              </a:pathLst>
            </a:custGeom>
            <a:solidFill>
              <a:srgbClr val="E7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3" name="Freeform 782">
              <a:extLst>
                <a:ext uri="{FF2B5EF4-FFF2-40B4-BE49-F238E27FC236}">
                  <a16:creationId xmlns:a16="http://schemas.microsoft.com/office/drawing/2014/main" id="{10BE51E7-8D2D-D733-5A77-F8CB559FC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1" y="3862388"/>
              <a:ext cx="868363" cy="631825"/>
            </a:xfrm>
            <a:custGeom>
              <a:avLst/>
              <a:gdLst>
                <a:gd name="T0" fmla="*/ 70 w 77"/>
                <a:gd name="T1" fmla="*/ 53 h 56"/>
                <a:gd name="T2" fmla="*/ 67 w 77"/>
                <a:gd name="T3" fmla="*/ 55 h 56"/>
                <a:gd name="T4" fmla="*/ 3 w 77"/>
                <a:gd name="T5" fmla="*/ 44 h 56"/>
                <a:gd name="T6" fmla="*/ 1 w 77"/>
                <a:gd name="T7" fmla="*/ 41 h 56"/>
                <a:gd name="T8" fmla="*/ 7 w 77"/>
                <a:gd name="T9" fmla="*/ 2 h 56"/>
                <a:gd name="T10" fmla="*/ 11 w 77"/>
                <a:gd name="T11" fmla="*/ 0 h 56"/>
                <a:gd name="T12" fmla="*/ 74 w 77"/>
                <a:gd name="T13" fmla="*/ 11 h 56"/>
                <a:gd name="T14" fmla="*/ 77 w 77"/>
                <a:gd name="T15" fmla="*/ 14 h 56"/>
                <a:gd name="T16" fmla="*/ 70 w 77"/>
                <a:gd name="T17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56">
                  <a:moveTo>
                    <a:pt x="70" y="53"/>
                  </a:moveTo>
                  <a:cubicBezTo>
                    <a:pt x="70" y="55"/>
                    <a:pt x="68" y="56"/>
                    <a:pt x="67" y="5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3"/>
                    <a:pt x="1" y="4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6" y="11"/>
                    <a:pt x="77" y="13"/>
                    <a:pt x="77" y="14"/>
                  </a:cubicBezTo>
                  <a:cubicBezTo>
                    <a:pt x="70" y="53"/>
                    <a:pt x="70" y="53"/>
                    <a:pt x="70" y="53"/>
                  </a:cubicBezTo>
                </a:path>
              </a:pathLst>
            </a:custGeom>
            <a:solidFill>
              <a:srgbClr val="D9D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4" name="Freeform 783">
              <a:extLst>
                <a:ext uri="{FF2B5EF4-FFF2-40B4-BE49-F238E27FC236}">
                  <a16:creationId xmlns:a16="http://schemas.microsoft.com/office/drawing/2014/main" id="{F822F4B2-C948-827D-1993-3593AA3ADD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9189" y="3986213"/>
              <a:ext cx="835025" cy="519113"/>
            </a:xfrm>
            <a:custGeom>
              <a:avLst/>
              <a:gdLst>
                <a:gd name="T0" fmla="*/ 69 w 74"/>
                <a:gd name="T1" fmla="*/ 46 h 46"/>
                <a:gd name="T2" fmla="*/ 69 w 74"/>
                <a:gd name="T3" fmla="*/ 46 h 46"/>
                <a:gd name="T4" fmla="*/ 69 w 74"/>
                <a:gd name="T5" fmla="*/ 46 h 46"/>
                <a:gd name="T6" fmla="*/ 69 w 74"/>
                <a:gd name="T7" fmla="*/ 46 h 46"/>
                <a:gd name="T8" fmla="*/ 72 w 74"/>
                <a:gd name="T9" fmla="*/ 44 h 46"/>
                <a:gd name="T10" fmla="*/ 69 w 74"/>
                <a:gd name="T11" fmla="*/ 46 h 46"/>
                <a:gd name="T12" fmla="*/ 72 w 74"/>
                <a:gd name="T13" fmla="*/ 44 h 46"/>
                <a:gd name="T14" fmla="*/ 74 w 74"/>
                <a:gd name="T15" fmla="*/ 31 h 46"/>
                <a:gd name="T16" fmla="*/ 72 w 74"/>
                <a:gd name="T17" fmla="*/ 44 h 46"/>
                <a:gd name="T18" fmla="*/ 74 w 74"/>
                <a:gd name="T19" fmla="*/ 31 h 46"/>
                <a:gd name="T20" fmla="*/ 74 w 74"/>
                <a:gd name="T21" fmla="*/ 31 h 46"/>
                <a:gd name="T22" fmla="*/ 6 w 74"/>
                <a:gd name="T23" fmla="*/ 0 h 46"/>
                <a:gd name="T24" fmla="*/ 0 w 74"/>
                <a:gd name="T25" fmla="*/ 31 h 46"/>
                <a:gd name="T26" fmla="*/ 0 w 74"/>
                <a:gd name="T27" fmla="*/ 32 h 46"/>
                <a:gd name="T28" fmla="*/ 0 w 74"/>
                <a:gd name="T29" fmla="*/ 31 h 46"/>
                <a:gd name="T30" fmla="*/ 6 w 74"/>
                <a:gd name="T31" fmla="*/ 0 h 46"/>
                <a:gd name="T32" fmla="*/ 6 w 74"/>
                <a:gd name="T3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46">
                  <a:moveTo>
                    <a:pt x="69" y="46"/>
                  </a:move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moveTo>
                    <a:pt x="72" y="44"/>
                  </a:moveTo>
                  <a:cubicBezTo>
                    <a:pt x="72" y="45"/>
                    <a:pt x="70" y="46"/>
                    <a:pt x="69" y="46"/>
                  </a:cubicBezTo>
                  <a:cubicBezTo>
                    <a:pt x="70" y="46"/>
                    <a:pt x="72" y="45"/>
                    <a:pt x="72" y="44"/>
                  </a:cubicBezTo>
                  <a:moveTo>
                    <a:pt x="74" y="31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31"/>
                    <a:pt x="74" y="31"/>
                    <a:pt x="74" y="31"/>
                  </a:cubicBezTo>
                  <a:moveTo>
                    <a:pt x="6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3F3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5" name="Freeform 784">
              <a:extLst>
                <a:ext uri="{FF2B5EF4-FFF2-40B4-BE49-F238E27FC236}">
                  <a16:creationId xmlns:a16="http://schemas.microsoft.com/office/drawing/2014/main" id="{402CB4D3-AE15-AB16-B42F-937431090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9" y="3986213"/>
              <a:ext cx="835025" cy="519113"/>
            </a:xfrm>
            <a:custGeom>
              <a:avLst/>
              <a:gdLst>
                <a:gd name="T0" fmla="*/ 6 w 74"/>
                <a:gd name="T1" fmla="*/ 0 h 46"/>
                <a:gd name="T2" fmla="*/ 0 w 74"/>
                <a:gd name="T3" fmla="*/ 31 h 46"/>
                <a:gd name="T4" fmla="*/ 0 w 74"/>
                <a:gd name="T5" fmla="*/ 32 h 46"/>
                <a:gd name="T6" fmla="*/ 2 w 74"/>
                <a:gd name="T7" fmla="*/ 35 h 46"/>
                <a:gd name="T8" fmla="*/ 69 w 74"/>
                <a:gd name="T9" fmla="*/ 46 h 46"/>
                <a:gd name="T10" fmla="*/ 69 w 74"/>
                <a:gd name="T11" fmla="*/ 46 h 46"/>
                <a:gd name="T12" fmla="*/ 69 w 74"/>
                <a:gd name="T13" fmla="*/ 46 h 46"/>
                <a:gd name="T14" fmla="*/ 69 w 74"/>
                <a:gd name="T15" fmla="*/ 46 h 46"/>
                <a:gd name="T16" fmla="*/ 72 w 74"/>
                <a:gd name="T17" fmla="*/ 44 h 46"/>
                <a:gd name="T18" fmla="*/ 72 w 74"/>
                <a:gd name="T19" fmla="*/ 44 h 46"/>
                <a:gd name="T20" fmla="*/ 72 w 74"/>
                <a:gd name="T21" fmla="*/ 44 h 46"/>
                <a:gd name="T22" fmla="*/ 74 w 74"/>
                <a:gd name="T23" fmla="*/ 31 h 46"/>
                <a:gd name="T24" fmla="*/ 73 w 74"/>
                <a:gd name="T25" fmla="*/ 31 h 46"/>
                <a:gd name="T26" fmla="*/ 71 w 74"/>
                <a:gd name="T27" fmla="*/ 42 h 46"/>
                <a:gd name="T28" fmla="*/ 68 w 74"/>
                <a:gd name="T29" fmla="*/ 45 h 46"/>
                <a:gd name="T30" fmla="*/ 68 w 74"/>
                <a:gd name="T31" fmla="*/ 44 h 46"/>
                <a:gd name="T32" fmla="*/ 4 w 74"/>
                <a:gd name="T33" fmla="*/ 33 h 46"/>
                <a:gd name="T34" fmla="*/ 2 w 74"/>
                <a:gd name="T35" fmla="*/ 30 h 46"/>
                <a:gd name="T36" fmla="*/ 7 w 74"/>
                <a:gd name="T37" fmla="*/ 1 h 46"/>
                <a:gd name="T38" fmla="*/ 6 w 74"/>
                <a:gd name="T3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4" h="46">
                  <a:moveTo>
                    <a:pt x="6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5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70" y="46"/>
                    <a:pt x="72" y="45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31"/>
                    <a:pt x="73" y="31"/>
                    <a:pt x="73" y="31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44"/>
                    <a:pt x="70" y="45"/>
                    <a:pt x="68" y="45"/>
                  </a:cubicBezTo>
                  <a:cubicBezTo>
                    <a:pt x="68" y="45"/>
                    <a:pt x="68" y="45"/>
                    <a:pt x="68" y="4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1" y="32"/>
                    <a:pt x="2" y="3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BD6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6" name="Freeform 785">
              <a:extLst>
                <a:ext uri="{FF2B5EF4-FFF2-40B4-BE49-F238E27FC236}">
                  <a16:creationId xmlns:a16="http://schemas.microsoft.com/office/drawing/2014/main" id="{3400D21D-9D63-E4F2-B91F-2879B9FD3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1" y="3998913"/>
              <a:ext cx="811213" cy="495300"/>
            </a:xfrm>
            <a:custGeom>
              <a:avLst/>
              <a:gdLst>
                <a:gd name="T0" fmla="*/ 6 w 72"/>
                <a:gd name="T1" fmla="*/ 0 h 44"/>
                <a:gd name="T2" fmla="*/ 1 w 72"/>
                <a:gd name="T3" fmla="*/ 29 h 44"/>
                <a:gd name="T4" fmla="*/ 3 w 72"/>
                <a:gd name="T5" fmla="*/ 32 h 44"/>
                <a:gd name="T6" fmla="*/ 67 w 72"/>
                <a:gd name="T7" fmla="*/ 43 h 44"/>
                <a:gd name="T8" fmla="*/ 67 w 72"/>
                <a:gd name="T9" fmla="*/ 44 h 44"/>
                <a:gd name="T10" fmla="*/ 70 w 72"/>
                <a:gd name="T11" fmla="*/ 41 h 44"/>
                <a:gd name="T12" fmla="*/ 72 w 72"/>
                <a:gd name="T13" fmla="*/ 30 h 44"/>
                <a:gd name="T14" fmla="*/ 69 w 72"/>
                <a:gd name="T15" fmla="*/ 29 h 44"/>
                <a:gd name="T16" fmla="*/ 67 w 72"/>
                <a:gd name="T17" fmla="*/ 41 h 44"/>
                <a:gd name="T18" fmla="*/ 4 w 72"/>
                <a:gd name="T19" fmla="*/ 30 h 44"/>
                <a:gd name="T20" fmla="*/ 9 w 72"/>
                <a:gd name="T21" fmla="*/ 1 h 44"/>
                <a:gd name="T22" fmla="*/ 6 w 72"/>
                <a:gd name="T2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44">
                  <a:moveTo>
                    <a:pt x="6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31"/>
                    <a:pt x="1" y="32"/>
                    <a:pt x="3" y="32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9" y="44"/>
                    <a:pt x="70" y="43"/>
                    <a:pt x="70" y="4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30"/>
                    <a:pt x="70" y="30"/>
                    <a:pt x="69" y="29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</a:path>
              </a:pathLst>
            </a:custGeom>
            <a:solidFill>
              <a:srgbClr val="CBC6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7" name="Freeform 786">
              <a:extLst>
                <a:ext uri="{FF2B5EF4-FFF2-40B4-BE49-F238E27FC236}">
                  <a16:creationId xmlns:a16="http://schemas.microsoft.com/office/drawing/2014/main" id="{AF368103-023E-A385-131E-3F923F052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339" y="3897313"/>
              <a:ext cx="788988" cy="563563"/>
            </a:xfrm>
            <a:custGeom>
              <a:avLst/>
              <a:gdLst>
                <a:gd name="T0" fmla="*/ 447 w 497"/>
                <a:gd name="T1" fmla="*/ 355 h 355"/>
                <a:gd name="T2" fmla="*/ 0 w 497"/>
                <a:gd name="T3" fmla="*/ 277 h 355"/>
                <a:gd name="T4" fmla="*/ 49 w 497"/>
                <a:gd name="T5" fmla="*/ 0 h 355"/>
                <a:gd name="T6" fmla="*/ 497 w 497"/>
                <a:gd name="T7" fmla="*/ 78 h 355"/>
                <a:gd name="T8" fmla="*/ 447 w 497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355">
                  <a:moveTo>
                    <a:pt x="447" y="355"/>
                  </a:moveTo>
                  <a:lnTo>
                    <a:pt x="0" y="277"/>
                  </a:lnTo>
                  <a:lnTo>
                    <a:pt x="49" y="0"/>
                  </a:lnTo>
                  <a:lnTo>
                    <a:pt x="497" y="78"/>
                  </a:lnTo>
                  <a:lnTo>
                    <a:pt x="447" y="355"/>
                  </a:lnTo>
                  <a:close/>
                </a:path>
              </a:pathLst>
            </a:custGeom>
            <a:solidFill>
              <a:srgbClr val="58A8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" name="Freeform 787">
              <a:extLst>
                <a:ext uri="{FF2B5EF4-FFF2-40B4-BE49-F238E27FC236}">
                  <a16:creationId xmlns:a16="http://schemas.microsoft.com/office/drawing/2014/main" id="{DFB1D40E-A9F4-AFAA-A721-538880915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339" y="3897313"/>
              <a:ext cx="788988" cy="563563"/>
            </a:xfrm>
            <a:custGeom>
              <a:avLst/>
              <a:gdLst>
                <a:gd name="T0" fmla="*/ 447 w 497"/>
                <a:gd name="T1" fmla="*/ 355 h 355"/>
                <a:gd name="T2" fmla="*/ 0 w 497"/>
                <a:gd name="T3" fmla="*/ 277 h 355"/>
                <a:gd name="T4" fmla="*/ 49 w 497"/>
                <a:gd name="T5" fmla="*/ 0 h 355"/>
                <a:gd name="T6" fmla="*/ 497 w 497"/>
                <a:gd name="T7" fmla="*/ 78 h 355"/>
                <a:gd name="T8" fmla="*/ 447 w 497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355">
                  <a:moveTo>
                    <a:pt x="447" y="355"/>
                  </a:moveTo>
                  <a:lnTo>
                    <a:pt x="0" y="277"/>
                  </a:lnTo>
                  <a:lnTo>
                    <a:pt x="49" y="0"/>
                  </a:lnTo>
                  <a:lnTo>
                    <a:pt x="497" y="78"/>
                  </a:lnTo>
                  <a:lnTo>
                    <a:pt x="447" y="3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9" name="Freeform 788">
              <a:extLst>
                <a:ext uri="{FF2B5EF4-FFF2-40B4-BE49-F238E27FC236}">
                  <a16:creationId xmlns:a16="http://schemas.microsoft.com/office/drawing/2014/main" id="{7061B90E-AB88-8D9E-902B-29A7ADC97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451" y="3908426"/>
              <a:ext cx="766763" cy="528638"/>
            </a:xfrm>
            <a:custGeom>
              <a:avLst/>
              <a:gdLst>
                <a:gd name="T0" fmla="*/ 433 w 483"/>
                <a:gd name="T1" fmla="*/ 333 h 333"/>
                <a:gd name="T2" fmla="*/ 0 w 483"/>
                <a:gd name="T3" fmla="*/ 262 h 333"/>
                <a:gd name="T4" fmla="*/ 42 w 483"/>
                <a:gd name="T5" fmla="*/ 0 h 333"/>
                <a:gd name="T6" fmla="*/ 483 w 483"/>
                <a:gd name="T7" fmla="*/ 78 h 333"/>
                <a:gd name="T8" fmla="*/ 433 w 483"/>
                <a:gd name="T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3" h="333">
                  <a:moveTo>
                    <a:pt x="433" y="333"/>
                  </a:moveTo>
                  <a:lnTo>
                    <a:pt x="0" y="262"/>
                  </a:lnTo>
                  <a:lnTo>
                    <a:pt x="42" y="0"/>
                  </a:lnTo>
                  <a:lnTo>
                    <a:pt x="483" y="78"/>
                  </a:lnTo>
                  <a:lnTo>
                    <a:pt x="433" y="333"/>
                  </a:lnTo>
                  <a:close/>
                </a:path>
              </a:pathLst>
            </a:custGeom>
            <a:solidFill>
              <a:srgbClr val="6F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0" name="Freeform 789">
              <a:extLst>
                <a:ext uri="{FF2B5EF4-FFF2-40B4-BE49-F238E27FC236}">
                  <a16:creationId xmlns:a16="http://schemas.microsoft.com/office/drawing/2014/main" id="{6153A2C4-C8F1-7B38-C139-E4C3668C5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451" y="3908426"/>
              <a:ext cx="766763" cy="528638"/>
            </a:xfrm>
            <a:custGeom>
              <a:avLst/>
              <a:gdLst>
                <a:gd name="T0" fmla="*/ 433 w 483"/>
                <a:gd name="T1" fmla="*/ 333 h 333"/>
                <a:gd name="T2" fmla="*/ 0 w 483"/>
                <a:gd name="T3" fmla="*/ 262 h 333"/>
                <a:gd name="T4" fmla="*/ 42 w 483"/>
                <a:gd name="T5" fmla="*/ 0 h 333"/>
                <a:gd name="T6" fmla="*/ 483 w 483"/>
                <a:gd name="T7" fmla="*/ 78 h 333"/>
                <a:gd name="T8" fmla="*/ 433 w 483"/>
                <a:gd name="T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3" h="333">
                  <a:moveTo>
                    <a:pt x="433" y="333"/>
                  </a:moveTo>
                  <a:lnTo>
                    <a:pt x="0" y="262"/>
                  </a:lnTo>
                  <a:lnTo>
                    <a:pt x="42" y="0"/>
                  </a:lnTo>
                  <a:lnTo>
                    <a:pt x="483" y="78"/>
                  </a:lnTo>
                  <a:lnTo>
                    <a:pt x="433" y="3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1" name="Freeform 790">
              <a:extLst>
                <a:ext uri="{FF2B5EF4-FFF2-40B4-BE49-F238E27FC236}">
                  <a16:creationId xmlns:a16="http://schemas.microsoft.com/office/drawing/2014/main" id="{3B8EBE1F-E5F9-FAE3-5690-75E274A8E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839" y="4324351"/>
              <a:ext cx="22225" cy="112713"/>
            </a:xfrm>
            <a:custGeom>
              <a:avLst/>
              <a:gdLst>
                <a:gd name="T0" fmla="*/ 14 w 14"/>
                <a:gd name="T1" fmla="*/ 0 h 71"/>
                <a:gd name="T2" fmla="*/ 0 w 14"/>
                <a:gd name="T3" fmla="*/ 71 h 71"/>
                <a:gd name="T4" fmla="*/ 14 w 14"/>
                <a:gd name="T5" fmla="*/ 0 h 71"/>
                <a:gd name="T6" fmla="*/ 14 w 14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1">
                  <a:moveTo>
                    <a:pt x="14" y="0"/>
                  </a:moveTo>
                  <a:lnTo>
                    <a:pt x="0" y="71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539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2" name="Freeform 791">
              <a:extLst>
                <a:ext uri="{FF2B5EF4-FFF2-40B4-BE49-F238E27FC236}">
                  <a16:creationId xmlns:a16="http://schemas.microsoft.com/office/drawing/2014/main" id="{45CB482F-561B-F534-1144-D99F57487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839" y="4324351"/>
              <a:ext cx="22225" cy="112713"/>
            </a:xfrm>
            <a:custGeom>
              <a:avLst/>
              <a:gdLst>
                <a:gd name="T0" fmla="*/ 14 w 14"/>
                <a:gd name="T1" fmla="*/ 0 h 71"/>
                <a:gd name="T2" fmla="*/ 0 w 14"/>
                <a:gd name="T3" fmla="*/ 71 h 71"/>
                <a:gd name="T4" fmla="*/ 14 w 14"/>
                <a:gd name="T5" fmla="*/ 0 h 71"/>
                <a:gd name="T6" fmla="*/ 14 w 14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1">
                  <a:moveTo>
                    <a:pt x="14" y="0"/>
                  </a:moveTo>
                  <a:lnTo>
                    <a:pt x="0" y="71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" name="Freeform 792">
              <a:extLst>
                <a:ext uri="{FF2B5EF4-FFF2-40B4-BE49-F238E27FC236}">
                  <a16:creationId xmlns:a16="http://schemas.microsoft.com/office/drawing/2014/main" id="{34D03681-4109-2642-581E-F8FEAABAA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451" y="4021138"/>
              <a:ext cx="709613" cy="415925"/>
            </a:xfrm>
            <a:custGeom>
              <a:avLst/>
              <a:gdLst>
                <a:gd name="T0" fmla="*/ 4 w 63"/>
                <a:gd name="T1" fmla="*/ 0 h 37"/>
                <a:gd name="T2" fmla="*/ 0 w 63"/>
                <a:gd name="T3" fmla="*/ 27 h 37"/>
                <a:gd name="T4" fmla="*/ 61 w 63"/>
                <a:gd name="T5" fmla="*/ 37 h 37"/>
                <a:gd name="T6" fmla="*/ 63 w 63"/>
                <a:gd name="T7" fmla="*/ 27 h 37"/>
                <a:gd name="T8" fmla="*/ 4 w 6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7">
                  <a:moveTo>
                    <a:pt x="4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43" y="25"/>
                    <a:pt x="18" y="9"/>
                    <a:pt x="4" y="0"/>
                  </a:cubicBezTo>
                </a:path>
              </a:pathLst>
            </a:custGeom>
            <a:solidFill>
              <a:srgbClr val="69B7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4" name="Freeform 793">
              <a:extLst>
                <a:ext uri="{FF2B5EF4-FFF2-40B4-BE49-F238E27FC236}">
                  <a16:creationId xmlns:a16="http://schemas.microsoft.com/office/drawing/2014/main" id="{993CA0A6-193A-F85C-5C47-8733AAA80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4" y="4392613"/>
              <a:ext cx="1081088" cy="304800"/>
            </a:xfrm>
            <a:custGeom>
              <a:avLst/>
              <a:gdLst>
                <a:gd name="T0" fmla="*/ 95 w 96"/>
                <a:gd name="T1" fmla="*/ 25 h 27"/>
                <a:gd name="T2" fmla="*/ 94 w 96"/>
                <a:gd name="T3" fmla="*/ 27 h 27"/>
                <a:gd name="T4" fmla="*/ 2 w 96"/>
                <a:gd name="T5" fmla="*/ 11 h 27"/>
                <a:gd name="T6" fmla="*/ 1 w 96"/>
                <a:gd name="T7" fmla="*/ 9 h 27"/>
                <a:gd name="T8" fmla="*/ 9 w 96"/>
                <a:gd name="T9" fmla="*/ 2 h 27"/>
                <a:gd name="T10" fmla="*/ 13 w 96"/>
                <a:gd name="T11" fmla="*/ 0 h 27"/>
                <a:gd name="T12" fmla="*/ 87 w 96"/>
                <a:gd name="T13" fmla="*/ 13 h 27"/>
                <a:gd name="T14" fmla="*/ 91 w 96"/>
                <a:gd name="T15" fmla="*/ 16 h 27"/>
                <a:gd name="T16" fmla="*/ 95 w 96"/>
                <a:gd name="T1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27">
                  <a:moveTo>
                    <a:pt x="95" y="25"/>
                  </a:moveTo>
                  <a:cubicBezTo>
                    <a:pt x="96" y="26"/>
                    <a:pt x="95" y="27"/>
                    <a:pt x="94" y="27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0"/>
                    <a:pt x="1" y="9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2" y="0"/>
                    <a:pt x="13" y="0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90" y="15"/>
                    <a:pt x="91" y="16"/>
                  </a:cubicBezTo>
                  <a:lnTo>
                    <a:pt x="95" y="25"/>
                  </a:lnTo>
                  <a:close/>
                </a:path>
              </a:pathLst>
            </a:custGeom>
            <a:solidFill>
              <a:srgbClr val="D9D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5" name="Freeform 794">
              <a:extLst>
                <a:ext uri="{FF2B5EF4-FFF2-40B4-BE49-F238E27FC236}">
                  <a16:creationId xmlns:a16="http://schemas.microsoft.com/office/drawing/2014/main" id="{193F09ED-65FF-7364-DC4C-04CE0D6DB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076" y="4414838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1 w 7"/>
                <a:gd name="T5" fmla="*/ 1 h 2"/>
                <a:gd name="T6" fmla="*/ 7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6" name="Freeform 795">
              <a:extLst>
                <a:ext uri="{FF2B5EF4-FFF2-40B4-BE49-F238E27FC236}">
                  <a16:creationId xmlns:a16="http://schemas.microsoft.com/office/drawing/2014/main" id="{65547E40-07C5-36F3-5D2B-BB949CE06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076" y="4392613"/>
              <a:ext cx="79375" cy="33338"/>
            </a:xfrm>
            <a:custGeom>
              <a:avLst/>
              <a:gdLst>
                <a:gd name="T0" fmla="*/ 7 w 7"/>
                <a:gd name="T1" fmla="*/ 3 h 3"/>
                <a:gd name="T2" fmla="*/ 7 w 7"/>
                <a:gd name="T3" fmla="*/ 3 h 3"/>
                <a:gd name="T4" fmla="*/ 1 w 7"/>
                <a:gd name="T5" fmla="*/ 2 h 3"/>
                <a:gd name="T6" fmla="*/ 1 w 7"/>
                <a:gd name="T7" fmla="*/ 2 h 3"/>
                <a:gd name="T8" fmla="*/ 2 w 7"/>
                <a:gd name="T9" fmla="*/ 1 h 3"/>
                <a:gd name="T10" fmla="*/ 3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7" name="Freeform 796">
              <a:extLst>
                <a:ext uri="{FF2B5EF4-FFF2-40B4-BE49-F238E27FC236}">
                  <a16:creationId xmlns:a16="http://schemas.microsoft.com/office/drawing/2014/main" id="{0B462D68-9605-B529-4366-7B5505FE8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437063"/>
              <a:ext cx="66675" cy="23813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1 h 2"/>
                <a:gd name="T10" fmla="*/ 6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8" name="Freeform 797">
              <a:extLst>
                <a:ext uri="{FF2B5EF4-FFF2-40B4-BE49-F238E27FC236}">
                  <a16:creationId xmlns:a16="http://schemas.microsoft.com/office/drawing/2014/main" id="{415A9B10-A79F-987A-DCF2-A1C617BBA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414838"/>
              <a:ext cx="66675" cy="34925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3 h 3"/>
                <a:gd name="T4" fmla="*/ 0 w 6"/>
                <a:gd name="T5" fmla="*/ 2 h 3"/>
                <a:gd name="T6" fmla="*/ 0 w 6"/>
                <a:gd name="T7" fmla="*/ 1 h 3"/>
                <a:gd name="T8" fmla="*/ 1 w 6"/>
                <a:gd name="T9" fmla="*/ 0 h 3"/>
                <a:gd name="T10" fmla="*/ 2 w 6"/>
                <a:gd name="T11" fmla="*/ 0 h 3"/>
                <a:gd name="T12" fmla="*/ 5 w 6"/>
                <a:gd name="T13" fmla="*/ 0 h 3"/>
                <a:gd name="T14" fmla="*/ 5 w 6"/>
                <a:gd name="T15" fmla="*/ 1 h 3"/>
                <a:gd name="T16" fmla="*/ 6 w 6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1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9" name="Freeform 798">
              <a:extLst>
                <a:ext uri="{FF2B5EF4-FFF2-40B4-BE49-F238E27FC236}">
                  <a16:creationId xmlns:a16="http://schemas.microsoft.com/office/drawing/2014/main" id="{519615AD-96B7-7F3E-922B-CD9E7BAAA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4" y="4449763"/>
              <a:ext cx="77788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6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0" name="Freeform 799">
              <a:extLst>
                <a:ext uri="{FF2B5EF4-FFF2-40B4-BE49-F238E27FC236}">
                  <a16:creationId xmlns:a16="http://schemas.microsoft.com/office/drawing/2014/main" id="{58524B60-7B94-12AF-DAB7-3D9E0D9FA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4" y="4425951"/>
              <a:ext cx="77788" cy="34925"/>
            </a:xfrm>
            <a:custGeom>
              <a:avLst/>
              <a:gdLst>
                <a:gd name="T0" fmla="*/ 7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1 w 7"/>
                <a:gd name="T9" fmla="*/ 0 h 3"/>
                <a:gd name="T10" fmla="*/ 2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1" name="Freeform 800">
              <a:extLst>
                <a:ext uri="{FF2B5EF4-FFF2-40B4-BE49-F238E27FC236}">
                  <a16:creationId xmlns:a16="http://schemas.microsoft.com/office/drawing/2014/main" id="{4F66DDEE-0DDD-0BBB-A299-4567E62DD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064" y="4460876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2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2" name="Freeform 801">
              <a:extLst>
                <a:ext uri="{FF2B5EF4-FFF2-40B4-BE49-F238E27FC236}">
                  <a16:creationId xmlns:a16="http://schemas.microsoft.com/office/drawing/2014/main" id="{DD0F223A-A834-C54F-CC9F-C5FF2587D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064" y="4449763"/>
              <a:ext cx="79375" cy="33338"/>
            </a:xfrm>
            <a:custGeom>
              <a:avLst/>
              <a:gdLst>
                <a:gd name="T0" fmla="*/ 7 w 7"/>
                <a:gd name="T1" fmla="*/ 2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1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3" name="Freeform 802">
              <a:extLst>
                <a:ext uri="{FF2B5EF4-FFF2-40B4-BE49-F238E27FC236}">
                  <a16:creationId xmlns:a16="http://schemas.microsoft.com/office/drawing/2014/main" id="{CAF8FACD-6086-2FD9-0C11-30FA53B0E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9551" y="4483101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1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4" name="Freeform 803">
              <a:extLst>
                <a:ext uri="{FF2B5EF4-FFF2-40B4-BE49-F238E27FC236}">
                  <a16:creationId xmlns:a16="http://schemas.microsoft.com/office/drawing/2014/main" id="{D51DE830-3A21-E7BC-4757-B5457B1CB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9551" y="4460876"/>
              <a:ext cx="79375" cy="33338"/>
            </a:xfrm>
            <a:custGeom>
              <a:avLst/>
              <a:gdLst>
                <a:gd name="T0" fmla="*/ 7 w 7"/>
                <a:gd name="T1" fmla="*/ 3 h 3"/>
                <a:gd name="T2" fmla="*/ 7 w 7"/>
                <a:gd name="T3" fmla="*/ 3 h 3"/>
                <a:gd name="T4" fmla="*/ 1 w 7"/>
                <a:gd name="T5" fmla="*/ 2 h 3"/>
                <a:gd name="T6" fmla="*/ 1 w 7"/>
                <a:gd name="T7" fmla="*/ 2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5" name="Freeform 804">
              <a:extLst>
                <a:ext uri="{FF2B5EF4-FFF2-40B4-BE49-F238E27FC236}">
                  <a16:creationId xmlns:a16="http://schemas.microsoft.com/office/drawing/2014/main" id="{0B3ACF7C-62A4-0264-9239-2F0404B71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1" y="4494213"/>
              <a:ext cx="68263" cy="2222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1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2 h 2"/>
                <a:gd name="T10" fmla="*/ 6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6" name="Freeform 805">
              <a:extLst>
                <a:ext uri="{FF2B5EF4-FFF2-40B4-BE49-F238E27FC236}">
                  <a16:creationId xmlns:a16="http://schemas.microsoft.com/office/drawing/2014/main" id="{AA2FAD54-65E7-17C7-DF8E-C79F45B79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1" y="4471988"/>
              <a:ext cx="68263" cy="44450"/>
            </a:xfrm>
            <a:custGeom>
              <a:avLst/>
              <a:gdLst>
                <a:gd name="T0" fmla="*/ 6 w 6"/>
                <a:gd name="T1" fmla="*/ 3 h 4"/>
                <a:gd name="T2" fmla="*/ 6 w 6"/>
                <a:gd name="T3" fmla="*/ 4 h 4"/>
                <a:gd name="T4" fmla="*/ 0 w 6"/>
                <a:gd name="T5" fmla="*/ 3 h 4"/>
                <a:gd name="T6" fmla="*/ 0 w 6"/>
                <a:gd name="T7" fmla="*/ 2 h 4"/>
                <a:gd name="T8" fmla="*/ 1 w 6"/>
                <a:gd name="T9" fmla="*/ 1 h 4"/>
                <a:gd name="T10" fmla="*/ 2 w 6"/>
                <a:gd name="T11" fmla="*/ 0 h 4"/>
                <a:gd name="T12" fmla="*/ 5 w 6"/>
                <a:gd name="T13" fmla="*/ 1 h 4"/>
                <a:gd name="T14" fmla="*/ 5 w 6"/>
                <a:gd name="T15" fmla="*/ 1 h 4"/>
                <a:gd name="T16" fmla="*/ 6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6" y="3"/>
                  </a:moveTo>
                  <a:cubicBezTo>
                    <a:pt x="6" y="3"/>
                    <a:pt x="6" y="4"/>
                    <a:pt x="6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7" name="Freeform 806">
              <a:extLst>
                <a:ext uri="{FF2B5EF4-FFF2-40B4-BE49-F238E27FC236}">
                  <a16:creationId xmlns:a16="http://schemas.microsoft.com/office/drawing/2014/main" id="{D6160A7E-4092-BB56-C911-4BC1AB21A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516438"/>
              <a:ext cx="68263" cy="2222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1 h 2"/>
                <a:gd name="T10" fmla="*/ 6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8" name="Freeform 807">
              <a:extLst>
                <a:ext uri="{FF2B5EF4-FFF2-40B4-BE49-F238E27FC236}">
                  <a16:creationId xmlns:a16="http://schemas.microsoft.com/office/drawing/2014/main" id="{1584F14D-09E8-0EF4-7780-5C0CAFEAF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494213"/>
              <a:ext cx="79375" cy="33338"/>
            </a:xfrm>
            <a:custGeom>
              <a:avLst/>
              <a:gdLst>
                <a:gd name="T0" fmla="*/ 6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1 h 3"/>
                <a:gd name="T8" fmla="*/ 1 w 7"/>
                <a:gd name="T9" fmla="*/ 0 h 3"/>
                <a:gd name="T10" fmla="*/ 2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6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6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6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" name="Freeform 809">
              <a:extLst>
                <a:ext uri="{FF2B5EF4-FFF2-40B4-BE49-F238E27FC236}">
                  <a16:creationId xmlns:a16="http://schemas.microsoft.com/office/drawing/2014/main" id="{C594D67A-4D17-BBA3-3985-1DCA962F7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126" y="4527551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0" name="Freeform 810">
              <a:extLst>
                <a:ext uri="{FF2B5EF4-FFF2-40B4-BE49-F238E27FC236}">
                  <a16:creationId xmlns:a16="http://schemas.microsoft.com/office/drawing/2014/main" id="{C80FAB1D-7DB6-1829-8EFC-26FF6AD23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126" y="4505326"/>
              <a:ext cx="79375" cy="33338"/>
            </a:xfrm>
            <a:custGeom>
              <a:avLst/>
              <a:gdLst>
                <a:gd name="T0" fmla="*/ 7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2 w 7"/>
                <a:gd name="T9" fmla="*/ 1 h 3"/>
                <a:gd name="T10" fmla="*/ 3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1" name="Freeform 811">
              <a:extLst>
                <a:ext uri="{FF2B5EF4-FFF2-40B4-BE49-F238E27FC236}">
                  <a16:creationId xmlns:a16="http://schemas.microsoft.com/office/drawing/2014/main" id="{3217CC04-55D7-39EE-357B-F6350DA45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613" y="4549776"/>
              <a:ext cx="77788" cy="23813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1 w 7"/>
                <a:gd name="T5" fmla="*/ 1 h 2"/>
                <a:gd name="T6" fmla="*/ 6 w 7"/>
                <a:gd name="T7" fmla="*/ 2 h 2"/>
                <a:gd name="T8" fmla="*/ 7 w 7"/>
                <a:gd name="T9" fmla="*/ 1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2" name="Freeform 812">
              <a:extLst>
                <a:ext uri="{FF2B5EF4-FFF2-40B4-BE49-F238E27FC236}">
                  <a16:creationId xmlns:a16="http://schemas.microsoft.com/office/drawing/2014/main" id="{6D5BE1F6-8F3D-BA48-613A-3AF236F42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613" y="4527551"/>
              <a:ext cx="77788" cy="34925"/>
            </a:xfrm>
            <a:custGeom>
              <a:avLst/>
              <a:gdLst>
                <a:gd name="T0" fmla="*/ 7 w 7"/>
                <a:gd name="T1" fmla="*/ 2 h 3"/>
                <a:gd name="T2" fmla="*/ 7 w 7"/>
                <a:gd name="T3" fmla="*/ 3 h 3"/>
                <a:gd name="T4" fmla="*/ 1 w 7"/>
                <a:gd name="T5" fmla="*/ 2 h 3"/>
                <a:gd name="T6" fmla="*/ 0 w 7"/>
                <a:gd name="T7" fmla="*/ 1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3" name="Freeform 813">
              <a:extLst>
                <a:ext uri="{FF2B5EF4-FFF2-40B4-BE49-F238E27FC236}">
                  <a16:creationId xmlns:a16="http://schemas.microsoft.com/office/drawing/2014/main" id="{B5AA85C6-0831-27D6-79E5-CDCA47BF2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926" y="4437063"/>
              <a:ext cx="79375" cy="23813"/>
            </a:xfrm>
            <a:custGeom>
              <a:avLst/>
              <a:gdLst>
                <a:gd name="T0" fmla="*/ 1 w 7"/>
                <a:gd name="T1" fmla="*/ 0 h 2"/>
                <a:gd name="T2" fmla="*/ 1 w 7"/>
                <a:gd name="T3" fmla="*/ 0 h 2"/>
                <a:gd name="T4" fmla="*/ 1 w 7"/>
                <a:gd name="T5" fmla="*/ 1 h 2"/>
                <a:gd name="T6" fmla="*/ 7 w 7"/>
                <a:gd name="T7" fmla="*/ 2 h 2"/>
                <a:gd name="T8" fmla="*/ 7 w 7"/>
                <a:gd name="T9" fmla="*/ 1 h 2"/>
                <a:gd name="T10" fmla="*/ 7 w 7"/>
                <a:gd name="T11" fmla="*/ 1 h 2"/>
                <a:gd name="T12" fmla="*/ 1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4" name="Freeform 814">
              <a:extLst>
                <a:ext uri="{FF2B5EF4-FFF2-40B4-BE49-F238E27FC236}">
                  <a16:creationId xmlns:a16="http://schemas.microsoft.com/office/drawing/2014/main" id="{16252F6D-7FB9-1D66-CFB2-76D37D6A5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26" y="4414838"/>
              <a:ext cx="66675" cy="34925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3 h 3"/>
                <a:gd name="T4" fmla="*/ 0 w 6"/>
                <a:gd name="T5" fmla="*/ 2 h 3"/>
                <a:gd name="T6" fmla="*/ 0 w 6"/>
                <a:gd name="T7" fmla="*/ 1 h 3"/>
                <a:gd name="T8" fmla="*/ 1 w 6"/>
                <a:gd name="T9" fmla="*/ 0 h 3"/>
                <a:gd name="T10" fmla="*/ 2 w 6"/>
                <a:gd name="T11" fmla="*/ 0 h 3"/>
                <a:gd name="T12" fmla="*/ 5 w 6"/>
                <a:gd name="T13" fmla="*/ 0 h 3"/>
                <a:gd name="T14" fmla="*/ 5 w 6"/>
                <a:gd name="T15" fmla="*/ 1 h 3"/>
                <a:gd name="T16" fmla="*/ 6 w 6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1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5" name="Freeform 815">
              <a:extLst>
                <a:ext uri="{FF2B5EF4-FFF2-40B4-BE49-F238E27FC236}">
                  <a16:creationId xmlns:a16="http://schemas.microsoft.com/office/drawing/2014/main" id="{62F85C6F-F8B1-EB85-9A18-6CB40DC6B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526" y="4449763"/>
              <a:ext cx="68263" cy="2222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2 h 2"/>
                <a:gd name="T10" fmla="*/ 6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6" name="Freeform 816">
              <a:extLst>
                <a:ext uri="{FF2B5EF4-FFF2-40B4-BE49-F238E27FC236}">
                  <a16:creationId xmlns:a16="http://schemas.microsoft.com/office/drawing/2014/main" id="{9DFDEEF5-123C-C34E-0416-7E4BF6598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526" y="4425951"/>
              <a:ext cx="79375" cy="34925"/>
            </a:xfrm>
            <a:custGeom>
              <a:avLst/>
              <a:gdLst>
                <a:gd name="T0" fmla="*/ 6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1 w 7"/>
                <a:gd name="T9" fmla="*/ 0 h 3"/>
                <a:gd name="T10" fmla="*/ 2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6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6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7" name="Freeform 817">
              <a:extLst>
                <a:ext uri="{FF2B5EF4-FFF2-40B4-BE49-F238E27FC236}">
                  <a16:creationId xmlns:a16="http://schemas.microsoft.com/office/drawing/2014/main" id="{3FDF51B0-70E8-4AF3-FBCE-91FBC7D87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4460876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2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8" name="Freeform 818">
              <a:extLst>
                <a:ext uri="{FF2B5EF4-FFF2-40B4-BE49-F238E27FC236}">
                  <a16:creationId xmlns:a16="http://schemas.microsoft.com/office/drawing/2014/main" id="{01E9081C-1AED-41A9-B1E0-E5ADE76B4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4449763"/>
              <a:ext cx="79375" cy="33338"/>
            </a:xfrm>
            <a:custGeom>
              <a:avLst/>
              <a:gdLst>
                <a:gd name="T0" fmla="*/ 7 w 7"/>
                <a:gd name="T1" fmla="*/ 2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1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" name="Freeform 819">
              <a:extLst>
                <a:ext uri="{FF2B5EF4-FFF2-40B4-BE49-F238E27FC236}">
                  <a16:creationId xmlns:a16="http://schemas.microsoft.com/office/drawing/2014/main" id="{B3C06D68-91F3-DC21-2461-574516C8B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4483101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1 w 7"/>
                <a:gd name="T5" fmla="*/ 1 h 2"/>
                <a:gd name="T6" fmla="*/ 6 w 7"/>
                <a:gd name="T7" fmla="*/ 2 h 2"/>
                <a:gd name="T8" fmla="*/ 7 w 7"/>
                <a:gd name="T9" fmla="*/ 1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" name="Freeform 820">
              <a:extLst>
                <a:ext uri="{FF2B5EF4-FFF2-40B4-BE49-F238E27FC236}">
                  <a16:creationId xmlns:a16="http://schemas.microsoft.com/office/drawing/2014/main" id="{D304319D-2E9F-AD2B-08C0-84EF173E9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4460876"/>
              <a:ext cx="79375" cy="33338"/>
            </a:xfrm>
            <a:custGeom>
              <a:avLst/>
              <a:gdLst>
                <a:gd name="T0" fmla="*/ 7 w 7"/>
                <a:gd name="T1" fmla="*/ 3 h 3"/>
                <a:gd name="T2" fmla="*/ 7 w 7"/>
                <a:gd name="T3" fmla="*/ 3 h 3"/>
                <a:gd name="T4" fmla="*/ 1 w 7"/>
                <a:gd name="T5" fmla="*/ 2 h 3"/>
                <a:gd name="T6" fmla="*/ 0 w 7"/>
                <a:gd name="T7" fmla="*/ 2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" name="Freeform 821">
              <a:extLst>
                <a:ext uri="{FF2B5EF4-FFF2-40B4-BE49-F238E27FC236}">
                  <a16:creationId xmlns:a16="http://schemas.microsoft.com/office/drawing/2014/main" id="{ECFB9C51-A5E2-5A6D-C142-B77D765EF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988" y="4494213"/>
              <a:ext cx="77788" cy="22225"/>
            </a:xfrm>
            <a:custGeom>
              <a:avLst/>
              <a:gdLst>
                <a:gd name="T0" fmla="*/ 1 w 7"/>
                <a:gd name="T1" fmla="*/ 0 h 2"/>
                <a:gd name="T2" fmla="*/ 0 w 7"/>
                <a:gd name="T3" fmla="*/ 1 h 2"/>
                <a:gd name="T4" fmla="*/ 1 w 7"/>
                <a:gd name="T5" fmla="*/ 1 h 2"/>
                <a:gd name="T6" fmla="*/ 7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1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" name="Freeform 822">
              <a:extLst>
                <a:ext uri="{FF2B5EF4-FFF2-40B4-BE49-F238E27FC236}">
                  <a16:creationId xmlns:a16="http://schemas.microsoft.com/office/drawing/2014/main" id="{F5B10D4D-B1DD-6C99-B3CD-7DEA4276D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988" y="4471988"/>
              <a:ext cx="77788" cy="44450"/>
            </a:xfrm>
            <a:custGeom>
              <a:avLst/>
              <a:gdLst>
                <a:gd name="T0" fmla="*/ 7 w 7"/>
                <a:gd name="T1" fmla="*/ 3 h 4"/>
                <a:gd name="T2" fmla="*/ 7 w 7"/>
                <a:gd name="T3" fmla="*/ 4 h 4"/>
                <a:gd name="T4" fmla="*/ 1 w 7"/>
                <a:gd name="T5" fmla="*/ 3 h 4"/>
                <a:gd name="T6" fmla="*/ 1 w 7"/>
                <a:gd name="T7" fmla="*/ 2 h 4"/>
                <a:gd name="T8" fmla="*/ 2 w 7"/>
                <a:gd name="T9" fmla="*/ 1 h 4"/>
                <a:gd name="T10" fmla="*/ 3 w 7"/>
                <a:gd name="T11" fmla="*/ 0 h 4"/>
                <a:gd name="T12" fmla="*/ 5 w 7"/>
                <a:gd name="T13" fmla="*/ 1 h 4"/>
                <a:gd name="T14" fmla="*/ 6 w 7"/>
                <a:gd name="T15" fmla="*/ 1 h 4"/>
                <a:gd name="T16" fmla="*/ 7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3"/>
                    <a:pt x="7" y="4"/>
                    <a:pt x="7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" name="Freeform 823">
              <a:extLst>
                <a:ext uri="{FF2B5EF4-FFF2-40B4-BE49-F238E27FC236}">
                  <a16:creationId xmlns:a16="http://schemas.microsoft.com/office/drawing/2014/main" id="{818AECEE-5F15-93F8-4EC1-851A352E5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4516438"/>
              <a:ext cx="66675" cy="2222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1 h 2"/>
                <a:gd name="T10" fmla="*/ 6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" name="Freeform 824">
              <a:extLst>
                <a:ext uri="{FF2B5EF4-FFF2-40B4-BE49-F238E27FC236}">
                  <a16:creationId xmlns:a16="http://schemas.microsoft.com/office/drawing/2014/main" id="{6698CA96-3FE1-DF55-B37B-402F2E85F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4494213"/>
              <a:ext cx="66675" cy="33338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3 h 3"/>
                <a:gd name="T4" fmla="*/ 0 w 6"/>
                <a:gd name="T5" fmla="*/ 2 h 3"/>
                <a:gd name="T6" fmla="*/ 0 w 6"/>
                <a:gd name="T7" fmla="*/ 1 h 3"/>
                <a:gd name="T8" fmla="*/ 1 w 6"/>
                <a:gd name="T9" fmla="*/ 0 h 3"/>
                <a:gd name="T10" fmla="*/ 2 w 6"/>
                <a:gd name="T11" fmla="*/ 0 h 3"/>
                <a:gd name="T12" fmla="*/ 5 w 6"/>
                <a:gd name="T13" fmla="*/ 0 h 3"/>
                <a:gd name="T14" fmla="*/ 5 w 6"/>
                <a:gd name="T15" fmla="*/ 1 h 3"/>
                <a:gd name="T16" fmla="*/ 6 w 6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" name="Freeform 825">
              <a:extLst>
                <a:ext uri="{FF2B5EF4-FFF2-40B4-BE49-F238E27FC236}">
                  <a16:creationId xmlns:a16="http://schemas.microsoft.com/office/drawing/2014/main" id="{457F64CA-2CD4-3CA8-8C8C-0AD45F953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4527551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6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" name="Freeform 826">
              <a:extLst>
                <a:ext uri="{FF2B5EF4-FFF2-40B4-BE49-F238E27FC236}">
                  <a16:creationId xmlns:a16="http://schemas.microsoft.com/office/drawing/2014/main" id="{AB365FAA-68F6-FD06-0988-E1B5CEA76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4505326"/>
              <a:ext cx="79375" cy="33338"/>
            </a:xfrm>
            <a:custGeom>
              <a:avLst/>
              <a:gdLst>
                <a:gd name="T0" fmla="*/ 7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2 w 7"/>
                <a:gd name="T9" fmla="*/ 1 h 3"/>
                <a:gd name="T10" fmla="*/ 2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" name="Freeform 827">
              <a:extLst>
                <a:ext uri="{FF2B5EF4-FFF2-40B4-BE49-F238E27FC236}">
                  <a16:creationId xmlns:a16="http://schemas.microsoft.com/office/drawing/2014/main" id="{E6CD31AB-B923-E3C9-44A1-067114EF8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6" y="4549776"/>
              <a:ext cx="79375" cy="23813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1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" name="Freeform 828">
              <a:extLst>
                <a:ext uri="{FF2B5EF4-FFF2-40B4-BE49-F238E27FC236}">
                  <a16:creationId xmlns:a16="http://schemas.microsoft.com/office/drawing/2014/main" id="{88064638-FB86-61C3-062D-F6F3137C2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6" y="4527551"/>
              <a:ext cx="79375" cy="34925"/>
            </a:xfrm>
            <a:custGeom>
              <a:avLst/>
              <a:gdLst>
                <a:gd name="T0" fmla="*/ 7 w 7"/>
                <a:gd name="T1" fmla="*/ 2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1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" name="Freeform 829">
              <a:extLst>
                <a:ext uri="{FF2B5EF4-FFF2-40B4-BE49-F238E27FC236}">
                  <a16:creationId xmlns:a16="http://schemas.microsoft.com/office/drawing/2014/main" id="{42F0CFF4-9850-7411-7EA2-0E66386B9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562476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1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" name="Freeform 830">
              <a:extLst>
                <a:ext uri="{FF2B5EF4-FFF2-40B4-BE49-F238E27FC236}">
                  <a16:creationId xmlns:a16="http://schemas.microsoft.com/office/drawing/2014/main" id="{D08C71CE-AD92-25E2-CDFC-62F22C084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538663"/>
              <a:ext cx="79375" cy="34925"/>
            </a:xfrm>
            <a:custGeom>
              <a:avLst/>
              <a:gdLst>
                <a:gd name="T0" fmla="*/ 7 w 7"/>
                <a:gd name="T1" fmla="*/ 3 h 3"/>
                <a:gd name="T2" fmla="*/ 7 w 7"/>
                <a:gd name="T3" fmla="*/ 3 h 3"/>
                <a:gd name="T4" fmla="*/ 1 w 7"/>
                <a:gd name="T5" fmla="*/ 2 h 3"/>
                <a:gd name="T6" fmla="*/ 1 w 7"/>
                <a:gd name="T7" fmla="*/ 2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" name="Freeform 831">
              <a:extLst>
                <a:ext uri="{FF2B5EF4-FFF2-40B4-BE49-F238E27FC236}">
                  <a16:creationId xmlns:a16="http://schemas.microsoft.com/office/drawing/2014/main" id="{43AFD8D9-9231-7658-82D1-29E48CA70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1" y="4573588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1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2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" name="Freeform 832">
              <a:extLst>
                <a:ext uri="{FF2B5EF4-FFF2-40B4-BE49-F238E27FC236}">
                  <a16:creationId xmlns:a16="http://schemas.microsoft.com/office/drawing/2014/main" id="{49172764-98BF-1335-52DF-FFE2C2F8D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1" y="4549776"/>
              <a:ext cx="79375" cy="46038"/>
            </a:xfrm>
            <a:custGeom>
              <a:avLst/>
              <a:gdLst>
                <a:gd name="T0" fmla="*/ 7 w 7"/>
                <a:gd name="T1" fmla="*/ 3 h 4"/>
                <a:gd name="T2" fmla="*/ 7 w 7"/>
                <a:gd name="T3" fmla="*/ 4 h 4"/>
                <a:gd name="T4" fmla="*/ 1 w 7"/>
                <a:gd name="T5" fmla="*/ 3 h 4"/>
                <a:gd name="T6" fmla="*/ 1 w 7"/>
                <a:gd name="T7" fmla="*/ 2 h 4"/>
                <a:gd name="T8" fmla="*/ 2 w 7"/>
                <a:gd name="T9" fmla="*/ 1 h 4"/>
                <a:gd name="T10" fmla="*/ 3 w 7"/>
                <a:gd name="T11" fmla="*/ 1 h 4"/>
                <a:gd name="T12" fmla="*/ 5 w 7"/>
                <a:gd name="T13" fmla="*/ 1 h 4"/>
                <a:gd name="T14" fmla="*/ 6 w 7"/>
                <a:gd name="T15" fmla="*/ 2 h 4"/>
                <a:gd name="T16" fmla="*/ 7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0"/>
                    <a:pt x="3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2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" name="Freeform 833">
              <a:extLst>
                <a:ext uri="{FF2B5EF4-FFF2-40B4-BE49-F238E27FC236}">
                  <a16:creationId xmlns:a16="http://schemas.microsoft.com/office/drawing/2014/main" id="{0C150339-14E1-CC63-8659-F7697117E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926" y="4460876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" name="Freeform 834">
              <a:extLst>
                <a:ext uri="{FF2B5EF4-FFF2-40B4-BE49-F238E27FC236}">
                  <a16:creationId xmlns:a16="http://schemas.microsoft.com/office/drawing/2014/main" id="{23427813-F282-0C77-57A2-7E4708071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926" y="4437063"/>
              <a:ext cx="79375" cy="34925"/>
            </a:xfrm>
            <a:custGeom>
              <a:avLst/>
              <a:gdLst>
                <a:gd name="T0" fmla="*/ 7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1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5" name="Freeform 835">
              <a:extLst>
                <a:ext uri="{FF2B5EF4-FFF2-40B4-BE49-F238E27FC236}">
                  <a16:creationId xmlns:a16="http://schemas.microsoft.com/office/drawing/2014/main" id="{988E2902-49DA-2A96-DC93-5D50FAFA2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413" y="4483101"/>
              <a:ext cx="79375" cy="11113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  <a:gd name="T4" fmla="*/ 1 w 7"/>
                <a:gd name="T5" fmla="*/ 0 h 1"/>
                <a:gd name="T6" fmla="*/ 6 w 7"/>
                <a:gd name="T7" fmla="*/ 1 h 1"/>
                <a:gd name="T8" fmla="*/ 7 w 7"/>
                <a:gd name="T9" fmla="*/ 1 h 1"/>
                <a:gd name="T10" fmla="*/ 7 w 7"/>
                <a:gd name="T11" fmla="*/ 1 h 1"/>
                <a:gd name="T12" fmla="*/ 0 w 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6" name="Freeform 836">
              <a:extLst>
                <a:ext uri="{FF2B5EF4-FFF2-40B4-BE49-F238E27FC236}">
                  <a16:creationId xmlns:a16="http://schemas.microsoft.com/office/drawing/2014/main" id="{3B7F80E4-13EF-4560-3205-93B6BA0A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413" y="4460876"/>
              <a:ext cx="79375" cy="33338"/>
            </a:xfrm>
            <a:custGeom>
              <a:avLst/>
              <a:gdLst>
                <a:gd name="T0" fmla="*/ 7 w 7"/>
                <a:gd name="T1" fmla="*/ 2 h 3"/>
                <a:gd name="T2" fmla="*/ 7 w 7"/>
                <a:gd name="T3" fmla="*/ 3 h 3"/>
                <a:gd name="T4" fmla="*/ 1 w 7"/>
                <a:gd name="T5" fmla="*/ 2 h 3"/>
                <a:gd name="T6" fmla="*/ 0 w 7"/>
                <a:gd name="T7" fmla="*/ 1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1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7" name="Freeform 837">
              <a:extLst>
                <a:ext uri="{FF2B5EF4-FFF2-40B4-BE49-F238E27FC236}">
                  <a16:creationId xmlns:a16="http://schemas.microsoft.com/office/drawing/2014/main" id="{A10EA655-0134-ED10-4594-DE7C4FB39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901" y="4494213"/>
              <a:ext cx="79375" cy="22225"/>
            </a:xfrm>
            <a:custGeom>
              <a:avLst/>
              <a:gdLst>
                <a:gd name="T0" fmla="*/ 1 w 7"/>
                <a:gd name="T1" fmla="*/ 0 h 2"/>
                <a:gd name="T2" fmla="*/ 0 w 7"/>
                <a:gd name="T3" fmla="*/ 0 h 2"/>
                <a:gd name="T4" fmla="*/ 1 w 7"/>
                <a:gd name="T5" fmla="*/ 1 h 2"/>
                <a:gd name="T6" fmla="*/ 7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1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" name="Freeform 838">
              <a:extLst>
                <a:ext uri="{FF2B5EF4-FFF2-40B4-BE49-F238E27FC236}">
                  <a16:creationId xmlns:a16="http://schemas.microsoft.com/office/drawing/2014/main" id="{68496327-1916-0BCA-F0B7-F64EF7464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901" y="4471988"/>
              <a:ext cx="79375" cy="33338"/>
            </a:xfrm>
            <a:custGeom>
              <a:avLst/>
              <a:gdLst>
                <a:gd name="T0" fmla="*/ 7 w 7"/>
                <a:gd name="T1" fmla="*/ 3 h 3"/>
                <a:gd name="T2" fmla="*/ 7 w 7"/>
                <a:gd name="T3" fmla="*/ 3 h 3"/>
                <a:gd name="T4" fmla="*/ 1 w 7"/>
                <a:gd name="T5" fmla="*/ 2 h 3"/>
                <a:gd name="T6" fmla="*/ 1 w 7"/>
                <a:gd name="T7" fmla="*/ 2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" name="Freeform 839">
              <a:extLst>
                <a:ext uri="{FF2B5EF4-FFF2-40B4-BE49-F238E27FC236}">
                  <a16:creationId xmlns:a16="http://schemas.microsoft.com/office/drawing/2014/main" id="{8924C935-64F6-C1EB-8502-9AE2EAA2E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4505326"/>
              <a:ext cx="68263" cy="2222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1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2 h 2"/>
                <a:gd name="T10" fmla="*/ 6 w 6"/>
                <a:gd name="T11" fmla="*/ 2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" name="Freeform 840">
              <a:extLst>
                <a:ext uri="{FF2B5EF4-FFF2-40B4-BE49-F238E27FC236}">
                  <a16:creationId xmlns:a16="http://schemas.microsoft.com/office/drawing/2014/main" id="{7BB839F9-A7D6-35B9-B0D1-0D5125647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4483101"/>
              <a:ext cx="68263" cy="44450"/>
            </a:xfrm>
            <a:custGeom>
              <a:avLst/>
              <a:gdLst>
                <a:gd name="T0" fmla="*/ 6 w 6"/>
                <a:gd name="T1" fmla="*/ 3 h 4"/>
                <a:gd name="T2" fmla="*/ 6 w 6"/>
                <a:gd name="T3" fmla="*/ 4 h 4"/>
                <a:gd name="T4" fmla="*/ 0 w 6"/>
                <a:gd name="T5" fmla="*/ 3 h 4"/>
                <a:gd name="T6" fmla="*/ 0 w 6"/>
                <a:gd name="T7" fmla="*/ 2 h 4"/>
                <a:gd name="T8" fmla="*/ 1 w 6"/>
                <a:gd name="T9" fmla="*/ 1 h 4"/>
                <a:gd name="T10" fmla="*/ 2 w 6"/>
                <a:gd name="T11" fmla="*/ 0 h 4"/>
                <a:gd name="T12" fmla="*/ 5 w 6"/>
                <a:gd name="T13" fmla="*/ 1 h 4"/>
                <a:gd name="T14" fmla="*/ 5 w 6"/>
                <a:gd name="T15" fmla="*/ 1 h 4"/>
                <a:gd name="T16" fmla="*/ 6 w 6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6" y="3"/>
                  </a:moveTo>
                  <a:cubicBezTo>
                    <a:pt x="6" y="3"/>
                    <a:pt x="6" y="4"/>
                    <a:pt x="6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" name="Freeform 841">
              <a:extLst>
                <a:ext uri="{FF2B5EF4-FFF2-40B4-BE49-F238E27FC236}">
                  <a16:creationId xmlns:a16="http://schemas.microsoft.com/office/drawing/2014/main" id="{52B5C1BC-B979-E859-A6E3-08DFC2ADD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988" y="4527551"/>
              <a:ext cx="77788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1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" name="Freeform 842">
              <a:extLst>
                <a:ext uri="{FF2B5EF4-FFF2-40B4-BE49-F238E27FC236}">
                  <a16:creationId xmlns:a16="http://schemas.microsoft.com/office/drawing/2014/main" id="{7A931C1C-7EC0-4A7A-680F-83FA00945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988" y="4505326"/>
              <a:ext cx="77788" cy="33338"/>
            </a:xfrm>
            <a:custGeom>
              <a:avLst/>
              <a:gdLst>
                <a:gd name="T0" fmla="*/ 7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2 w 7"/>
                <a:gd name="T9" fmla="*/ 0 h 3"/>
                <a:gd name="T10" fmla="*/ 2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7" y="3"/>
                    <a:pt x="7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" name="Freeform 843">
              <a:extLst>
                <a:ext uri="{FF2B5EF4-FFF2-40B4-BE49-F238E27FC236}">
                  <a16:creationId xmlns:a16="http://schemas.microsoft.com/office/drawing/2014/main" id="{62FEC0C6-785D-B5AB-6AB9-4DEAC839D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6" y="4538663"/>
              <a:ext cx="77788" cy="23813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1 h 2"/>
                <a:gd name="T4" fmla="*/ 0 w 7"/>
                <a:gd name="T5" fmla="*/ 1 h 2"/>
                <a:gd name="T6" fmla="*/ 6 w 7"/>
                <a:gd name="T7" fmla="*/ 2 h 2"/>
                <a:gd name="T8" fmla="*/ 7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" name="Freeform 844">
              <a:extLst>
                <a:ext uri="{FF2B5EF4-FFF2-40B4-BE49-F238E27FC236}">
                  <a16:creationId xmlns:a16="http://schemas.microsoft.com/office/drawing/2014/main" id="{10F0CA30-8225-AF5C-03CC-CEF6D0537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6" y="4516438"/>
              <a:ext cx="77788" cy="46038"/>
            </a:xfrm>
            <a:custGeom>
              <a:avLst/>
              <a:gdLst>
                <a:gd name="T0" fmla="*/ 7 w 7"/>
                <a:gd name="T1" fmla="*/ 3 h 4"/>
                <a:gd name="T2" fmla="*/ 6 w 7"/>
                <a:gd name="T3" fmla="*/ 3 h 4"/>
                <a:gd name="T4" fmla="*/ 0 w 7"/>
                <a:gd name="T5" fmla="*/ 2 h 4"/>
                <a:gd name="T6" fmla="*/ 0 w 7"/>
                <a:gd name="T7" fmla="*/ 2 h 4"/>
                <a:gd name="T8" fmla="*/ 2 w 7"/>
                <a:gd name="T9" fmla="*/ 1 h 4"/>
                <a:gd name="T10" fmla="*/ 3 w 7"/>
                <a:gd name="T11" fmla="*/ 0 h 4"/>
                <a:gd name="T12" fmla="*/ 5 w 7"/>
                <a:gd name="T13" fmla="*/ 1 h 4"/>
                <a:gd name="T14" fmla="*/ 6 w 7"/>
                <a:gd name="T15" fmla="*/ 1 h 4"/>
                <a:gd name="T16" fmla="*/ 7 w 7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3"/>
                    <a:pt x="7" y="4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" name="Freeform 845">
              <a:extLst>
                <a:ext uri="{FF2B5EF4-FFF2-40B4-BE49-F238E27FC236}">
                  <a16:creationId xmlns:a16="http://schemas.microsoft.com/office/drawing/2014/main" id="{1B7C28DC-7108-2470-A022-732C228D5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6" y="4562476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1 w 7"/>
                <a:gd name="T5" fmla="*/ 1 h 2"/>
                <a:gd name="T6" fmla="*/ 6 w 7"/>
                <a:gd name="T7" fmla="*/ 2 h 2"/>
                <a:gd name="T8" fmla="*/ 7 w 7"/>
                <a:gd name="T9" fmla="*/ 1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" name="Freeform 846">
              <a:extLst>
                <a:ext uri="{FF2B5EF4-FFF2-40B4-BE49-F238E27FC236}">
                  <a16:creationId xmlns:a16="http://schemas.microsoft.com/office/drawing/2014/main" id="{5FBF5762-E812-D4B9-D385-187F3A967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6" y="4538663"/>
              <a:ext cx="79375" cy="34925"/>
            </a:xfrm>
            <a:custGeom>
              <a:avLst/>
              <a:gdLst>
                <a:gd name="T0" fmla="*/ 7 w 7"/>
                <a:gd name="T1" fmla="*/ 2 h 3"/>
                <a:gd name="T2" fmla="*/ 7 w 7"/>
                <a:gd name="T3" fmla="*/ 3 h 3"/>
                <a:gd name="T4" fmla="*/ 1 w 7"/>
                <a:gd name="T5" fmla="*/ 2 h 3"/>
                <a:gd name="T6" fmla="*/ 1 w 7"/>
                <a:gd name="T7" fmla="*/ 1 h 3"/>
                <a:gd name="T8" fmla="*/ 2 w 7"/>
                <a:gd name="T9" fmla="*/ 0 h 3"/>
                <a:gd name="T10" fmla="*/ 3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7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2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" name="Freeform 847">
              <a:extLst>
                <a:ext uri="{FF2B5EF4-FFF2-40B4-BE49-F238E27FC236}">
                  <a16:creationId xmlns:a16="http://schemas.microsoft.com/office/drawing/2014/main" id="{61CE7124-F26D-8217-4DA3-925546016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6" y="4573588"/>
              <a:ext cx="68263" cy="2222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1 h 2"/>
                <a:gd name="T4" fmla="*/ 0 w 6"/>
                <a:gd name="T5" fmla="*/ 1 h 2"/>
                <a:gd name="T6" fmla="*/ 6 w 6"/>
                <a:gd name="T7" fmla="*/ 2 h 2"/>
                <a:gd name="T8" fmla="*/ 6 w 6"/>
                <a:gd name="T9" fmla="*/ 2 h 2"/>
                <a:gd name="T10" fmla="*/ 6 w 6"/>
                <a:gd name="T11" fmla="*/ 1 h 2"/>
                <a:gd name="T12" fmla="*/ 0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" name="Freeform 848">
              <a:extLst>
                <a:ext uri="{FF2B5EF4-FFF2-40B4-BE49-F238E27FC236}">
                  <a16:creationId xmlns:a16="http://schemas.microsoft.com/office/drawing/2014/main" id="{3167F95B-0017-ACF0-FB1D-EFA173932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6" y="4549776"/>
              <a:ext cx="68263" cy="34925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3 h 3"/>
                <a:gd name="T4" fmla="*/ 0 w 6"/>
                <a:gd name="T5" fmla="*/ 2 h 3"/>
                <a:gd name="T6" fmla="*/ 0 w 6"/>
                <a:gd name="T7" fmla="*/ 2 h 3"/>
                <a:gd name="T8" fmla="*/ 1 w 6"/>
                <a:gd name="T9" fmla="*/ 0 h 3"/>
                <a:gd name="T10" fmla="*/ 2 w 6"/>
                <a:gd name="T11" fmla="*/ 0 h 3"/>
                <a:gd name="T12" fmla="*/ 5 w 6"/>
                <a:gd name="T13" fmla="*/ 1 h 3"/>
                <a:gd name="T14" fmla="*/ 5 w 6"/>
                <a:gd name="T15" fmla="*/ 1 h 3"/>
                <a:gd name="T16" fmla="*/ 6 w 6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" name="Freeform 849">
              <a:extLst>
                <a:ext uri="{FF2B5EF4-FFF2-40B4-BE49-F238E27FC236}">
                  <a16:creationId xmlns:a16="http://schemas.microsoft.com/office/drawing/2014/main" id="{93139A1F-EFDC-2C83-57ED-F90C1421D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595813"/>
              <a:ext cx="68263" cy="1111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0 w 6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" name="Freeform 850">
              <a:extLst>
                <a:ext uri="{FF2B5EF4-FFF2-40B4-BE49-F238E27FC236}">
                  <a16:creationId xmlns:a16="http://schemas.microsoft.com/office/drawing/2014/main" id="{C88B7341-82B0-3B78-163A-28792D65A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573588"/>
              <a:ext cx="79375" cy="33338"/>
            </a:xfrm>
            <a:custGeom>
              <a:avLst/>
              <a:gdLst>
                <a:gd name="T0" fmla="*/ 6 w 7"/>
                <a:gd name="T1" fmla="*/ 2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1 h 3"/>
                <a:gd name="T8" fmla="*/ 1 w 7"/>
                <a:gd name="T9" fmla="*/ 0 h 3"/>
                <a:gd name="T10" fmla="*/ 2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6 w 7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6" y="2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6" y="1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1" name="Freeform 851">
              <a:extLst>
                <a:ext uri="{FF2B5EF4-FFF2-40B4-BE49-F238E27FC236}">
                  <a16:creationId xmlns:a16="http://schemas.microsoft.com/office/drawing/2014/main" id="{391F16B0-7210-41CC-95C8-6C626B8B7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1" y="4606926"/>
              <a:ext cx="79375" cy="2222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0 h 2"/>
                <a:gd name="T4" fmla="*/ 0 w 7"/>
                <a:gd name="T5" fmla="*/ 1 h 2"/>
                <a:gd name="T6" fmla="*/ 6 w 7"/>
                <a:gd name="T7" fmla="*/ 2 h 2"/>
                <a:gd name="T8" fmla="*/ 6 w 7"/>
                <a:gd name="T9" fmla="*/ 2 h 2"/>
                <a:gd name="T10" fmla="*/ 7 w 7"/>
                <a:gd name="T11" fmla="*/ 1 h 2"/>
                <a:gd name="T12" fmla="*/ 0 w 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2" name="Freeform 852">
              <a:extLst>
                <a:ext uri="{FF2B5EF4-FFF2-40B4-BE49-F238E27FC236}">
                  <a16:creationId xmlns:a16="http://schemas.microsoft.com/office/drawing/2014/main" id="{B15D68EA-4253-8F79-CD2D-19D5B852B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1" y="4584701"/>
              <a:ext cx="79375" cy="33338"/>
            </a:xfrm>
            <a:custGeom>
              <a:avLst/>
              <a:gdLst>
                <a:gd name="T0" fmla="*/ 6 w 7"/>
                <a:gd name="T1" fmla="*/ 3 h 3"/>
                <a:gd name="T2" fmla="*/ 6 w 7"/>
                <a:gd name="T3" fmla="*/ 3 h 3"/>
                <a:gd name="T4" fmla="*/ 0 w 7"/>
                <a:gd name="T5" fmla="*/ 2 h 3"/>
                <a:gd name="T6" fmla="*/ 0 w 7"/>
                <a:gd name="T7" fmla="*/ 2 h 3"/>
                <a:gd name="T8" fmla="*/ 1 w 7"/>
                <a:gd name="T9" fmla="*/ 0 h 3"/>
                <a:gd name="T10" fmla="*/ 2 w 7"/>
                <a:gd name="T11" fmla="*/ 0 h 3"/>
                <a:gd name="T12" fmla="*/ 5 w 7"/>
                <a:gd name="T13" fmla="*/ 0 h 3"/>
                <a:gd name="T14" fmla="*/ 6 w 7"/>
                <a:gd name="T15" fmla="*/ 1 h 3"/>
                <a:gd name="T16" fmla="*/ 6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6" y="3"/>
                  </a:moveTo>
                  <a:cubicBezTo>
                    <a:pt x="7" y="3"/>
                    <a:pt x="6" y="3"/>
                    <a:pt x="6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3" name="Freeform 853">
              <a:extLst>
                <a:ext uri="{FF2B5EF4-FFF2-40B4-BE49-F238E27FC236}">
                  <a16:creationId xmlns:a16="http://schemas.microsoft.com/office/drawing/2014/main" id="{317DE9FB-DD79-8874-1263-6DCFCCCA7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788" y="4516438"/>
              <a:ext cx="530225" cy="101600"/>
            </a:xfrm>
            <a:custGeom>
              <a:avLst/>
              <a:gdLst>
                <a:gd name="T0" fmla="*/ 0 w 47"/>
                <a:gd name="T1" fmla="*/ 0 h 9"/>
                <a:gd name="T2" fmla="*/ 0 w 47"/>
                <a:gd name="T3" fmla="*/ 0 h 9"/>
                <a:gd name="T4" fmla="*/ 1 w 47"/>
                <a:gd name="T5" fmla="*/ 1 h 9"/>
                <a:gd name="T6" fmla="*/ 46 w 47"/>
                <a:gd name="T7" fmla="*/ 9 h 9"/>
                <a:gd name="T8" fmla="*/ 47 w 47"/>
                <a:gd name="T9" fmla="*/ 9 h 9"/>
                <a:gd name="T10" fmla="*/ 47 w 47"/>
                <a:gd name="T11" fmla="*/ 8 h 9"/>
                <a:gd name="T12" fmla="*/ 0 w 47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4" name="Freeform 854">
              <a:extLst>
                <a:ext uri="{FF2B5EF4-FFF2-40B4-BE49-F238E27FC236}">
                  <a16:creationId xmlns:a16="http://schemas.microsoft.com/office/drawing/2014/main" id="{8F0AB566-5D6A-8A82-1E3A-F642D34D8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788" y="4505326"/>
              <a:ext cx="530225" cy="101600"/>
            </a:xfrm>
            <a:custGeom>
              <a:avLst/>
              <a:gdLst>
                <a:gd name="T0" fmla="*/ 47 w 47"/>
                <a:gd name="T1" fmla="*/ 9 h 9"/>
                <a:gd name="T2" fmla="*/ 47 w 47"/>
                <a:gd name="T3" fmla="*/ 9 h 9"/>
                <a:gd name="T4" fmla="*/ 1 w 47"/>
                <a:gd name="T5" fmla="*/ 1 h 9"/>
                <a:gd name="T6" fmla="*/ 1 w 47"/>
                <a:gd name="T7" fmla="*/ 1 h 9"/>
                <a:gd name="T8" fmla="*/ 2 w 47"/>
                <a:gd name="T9" fmla="*/ 0 h 9"/>
                <a:gd name="T10" fmla="*/ 3 w 47"/>
                <a:gd name="T11" fmla="*/ 0 h 9"/>
                <a:gd name="T12" fmla="*/ 45 w 47"/>
                <a:gd name="T13" fmla="*/ 7 h 9"/>
                <a:gd name="T14" fmla="*/ 46 w 47"/>
                <a:gd name="T15" fmla="*/ 7 h 9"/>
                <a:gd name="T16" fmla="*/ 47 w 47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9">
                  <a:moveTo>
                    <a:pt x="47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6" y="7"/>
                    <a:pt x="46" y="7"/>
                  </a:cubicBezTo>
                  <a:lnTo>
                    <a:pt x="47" y="9"/>
                  </a:lnTo>
                  <a:close/>
                </a:path>
              </a:pathLst>
            </a:custGeom>
            <a:solidFill>
              <a:srgbClr val="536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5" name="Freeform 855">
              <a:extLst>
                <a:ext uri="{FF2B5EF4-FFF2-40B4-BE49-F238E27FC236}">
                  <a16:creationId xmlns:a16="http://schemas.microsoft.com/office/drawing/2014/main" id="{0532DDF8-9987-5384-0D82-5DAFA27C1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1" y="4573588"/>
              <a:ext cx="393700" cy="112713"/>
            </a:xfrm>
            <a:custGeom>
              <a:avLst/>
              <a:gdLst>
                <a:gd name="T0" fmla="*/ 241 w 248"/>
                <a:gd name="T1" fmla="*/ 71 h 71"/>
                <a:gd name="T2" fmla="*/ 0 w 248"/>
                <a:gd name="T3" fmla="*/ 28 h 71"/>
                <a:gd name="T4" fmla="*/ 7 w 248"/>
                <a:gd name="T5" fmla="*/ 0 h 71"/>
                <a:gd name="T6" fmla="*/ 248 w 248"/>
                <a:gd name="T7" fmla="*/ 42 h 71"/>
                <a:gd name="T8" fmla="*/ 241 w 24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71">
                  <a:moveTo>
                    <a:pt x="241" y="71"/>
                  </a:moveTo>
                  <a:lnTo>
                    <a:pt x="0" y="28"/>
                  </a:lnTo>
                  <a:lnTo>
                    <a:pt x="7" y="0"/>
                  </a:lnTo>
                  <a:lnTo>
                    <a:pt x="248" y="42"/>
                  </a:lnTo>
                  <a:lnTo>
                    <a:pt x="241" y="71"/>
                  </a:lnTo>
                  <a:close/>
                </a:path>
              </a:pathLst>
            </a:custGeom>
            <a:solidFill>
              <a:srgbClr val="9E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6" name="Freeform 856">
              <a:extLst>
                <a:ext uri="{FF2B5EF4-FFF2-40B4-BE49-F238E27FC236}">
                  <a16:creationId xmlns:a16="http://schemas.microsoft.com/office/drawing/2014/main" id="{0C4F0E5A-FB51-EAEB-4148-08D352BF7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3" y="4549776"/>
              <a:ext cx="382588" cy="90488"/>
            </a:xfrm>
            <a:custGeom>
              <a:avLst/>
              <a:gdLst>
                <a:gd name="T0" fmla="*/ 0 w 241"/>
                <a:gd name="T1" fmla="*/ 15 h 57"/>
                <a:gd name="T2" fmla="*/ 14 w 241"/>
                <a:gd name="T3" fmla="*/ 0 h 57"/>
                <a:gd name="T4" fmla="*/ 234 w 241"/>
                <a:gd name="T5" fmla="*/ 36 h 57"/>
                <a:gd name="T6" fmla="*/ 241 w 241"/>
                <a:gd name="T7" fmla="*/ 57 h 57"/>
                <a:gd name="T8" fmla="*/ 0 w 241"/>
                <a:gd name="T9" fmla="*/ 1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57">
                  <a:moveTo>
                    <a:pt x="0" y="15"/>
                  </a:moveTo>
                  <a:lnTo>
                    <a:pt x="14" y="0"/>
                  </a:lnTo>
                  <a:lnTo>
                    <a:pt x="234" y="36"/>
                  </a:lnTo>
                  <a:lnTo>
                    <a:pt x="241" y="57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BFB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57" name="Picture 857">
              <a:extLst>
                <a:ext uri="{FF2B5EF4-FFF2-40B4-BE49-F238E27FC236}">
                  <a16:creationId xmlns:a16="http://schemas.microsoft.com/office/drawing/2014/main" id="{D119E55E-AF19-B029-2A55-763AB5480E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0626" y="1800226"/>
              <a:ext cx="360363" cy="642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8" name="Picture 858">
              <a:extLst>
                <a:ext uri="{FF2B5EF4-FFF2-40B4-BE49-F238E27FC236}">
                  <a16:creationId xmlns:a16="http://schemas.microsoft.com/office/drawing/2014/main" id="{F37C5098-C6D4-B713-22B9-DFA67821B6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9876" y="1811338"/>
              <a:ext cx="271463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60" name="Picture 859">
            <a:extLst>
              <a:ext uri="{FF2B5EF4-FFF2-40B4-BE49-F238E27FC236}">
                <a16:creationId xmlns:a16="http://schemas.microsoft.com/office/drawing/2014/main" id="{41B22C78-E055-A46C-5356-6C0EFACB6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77" y="4262282"/>
            <a:ext cx="2166303" cy="20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05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A171-5911-F1A8-E7B7-AA1929EC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/>
              <a:t>AI Research Assistant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D15F02-BE7B-6D24-D8CA-F9EA1601F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3882BB-CC1D-3CD0-B1E9-04972F0AC7FC}"/>
              </a:ext>
            </a:extLst>
          </p:cNvPr>
          <p:cNvSpPr txBox="1"/>
          <p:nvPr/>
        </p:nvSpPr>
        <p:spPr>
          <a:xfrm>
            <a:off x="3755073" y="1816716"/>
            <a:ext cx="73812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Perplexity AI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membuka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kekuatan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penemuan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. https://www.perplexity.ai/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EAF064-9D4E-5186-0F50-13D6ECF1D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" y="1639749"/>
            <a:ext cx="2952750" cy="1543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11E671-C063-4F51-FA72-D99C2A889822}"/>
              </a:ext>
            </a:extLst>
          </p:cNvPr>
          <p:cNvSpPr txBox="1"/>
          <p:nvPr/>
        </p:nvSpPr>
        <p:spPr>
          <a:xfrm>
            <a:off x="3825240" y="3238679"/>
            <a:ext cx="71475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Elicit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model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mengotomatiskan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alur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tinjauan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pustaka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6F5A7B-0ECF-8CD9-1855-BEE6492C0C21}"/>
              </a:ext>
            </a:extLst>
          </p:cNvPr>
          <p:cNvSpPr txBox="1"/>
          <p:nvPr/>
        </p:nvSpPr>
        <p:spPr>
          <a:xfrm>
            <a:off x="4150897" y="4740015"/>
            <a:ext cx="7147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Jelajahi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makalah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terhubung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rial" panose="020B0604020202020204" pitchFamily="34" charset="0"/>
                <a:cs typeface="Arial" panose="020B0604020202020204" pitchFamily="34" charset="0"/>
              </a:rPr>
              <a:t>grafik</a:t>
            </a:r>
            <a:r>
              <a:rPr lang="en-ID" sz="2400" dirty="0">
                <a:latin typeface="Arial" panose="020B0604020202020204" pitchFamily="34" charset="0"/>
                <a:cs typeface="Arial" panose="020B0604020202020204" pitchFamily="34" charset="0"/>
              </a:rPr>
              <a:t> visual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A006586-B40D-4B74-14A2-4D84FB3BA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93" y="3250757"/>
            <a:ext cx="2457662" cy="8674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A94ACBE-0E28-EF66-FE53-D0A40DF5D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85" y="4352303"/>
            <a:ext cx="3618927" cy="61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63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1185-EDDF-0CE2-37BD-24E9CB02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AI di </a:t>
            </a:r>
            <a:r>
              <a:rPr lang="en-US" dirty="0" err="1"/>
              <a:t>Sekolah</a:t>
            </a:r>
            <a:endParaRPr lang="en-ID" dirty="0"/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6EFF5CE5-4123-F7D2-730D-404E7EA39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86371" y="4232627"/>
            <a:ext cx="2596506" cy="4213821"/>
          </a:xfrm>
          <a:prstGeom prst="rect">
            <a:avLst/>
          </a:prstGeom>
        </p:spPr>
      </p:pic>
      <p:graphicFrame>
        <p:nvGraphicFramePr>
          <p:cNvPr id="112" name="TextBox 106">
            <a:extLst>
              <a:ext uri="{FF2B5EF4-FFF2-40B4-BE49-F238E27FC236}">
                <a16:creationId xmlns:a16="http://schemas.microsoft.com/office/drawing/2014/main" id="{A4484D03-3785-CF72-BC57-B4668E16AE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67062"/>
              </p:ext>
            </p:extLst>
          </p:nvPr>
        </p:nvGraphicFramePr>
        <p:xfrm>
          <a:off x="4047799" y="1631828"/>
          <a:ext cx="7696620" cy="347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7AD9FCC-2A3B-AB70-BD1D-EB68163486E7}"/>
              </a:ext>
            </a:extLst>
          </p:cNvPr>
          <p:cNvGrpSpPr/>
          <p:nvPr/>
        </p:nvGrpSpPr>
        <p:grpSpPr>
          <a:xfrm>
            <a:off x="483065" y="1427574"/>
            <a:ext cx="3708470" cy="4830609"/>
            <a:chOff x="5914904" y="1834177"/>
            <a:chExt cx="2204206" cy="2871173"/>
          </a:xfrm>
        </p:grpSpPr>
        <p:sp>
          <p:nvSpPr>
            <p:cNvPr id="5" name="Oval 1082">
              <a:extLst>
                <a:ext uri="{FF2B5EF4-FFF2-40B4-BE49-F238E27FC236}">
                  <a16:creationId xmlns:a16="http://schemas.microsoft.com/office/drawing/2014/main" id="{9F33F3D5-D14F-967B-5D45-C1912D67EB2E}"/>
                </a:ext>
              </a:extLst>
            </p:cNvPr>
            <p:cNvSpPr/>
            <p:nvPr/>
          </p:nvSpPr>
          <p:spPr>
            <a:xfrm>
              <a:off x="5914904" y="4541409"/>
              <a:ext cx="2204206" cy="163941"/>
            </a:xfrm>
            <a:custGeom>
              <a:avLst/>
              <a:gdLst>
                <a:gd name="connsiteX0" fmla="*/ 0 w 2209800"/>
                <a:gd name="connsiteY0" fmla="*/ 64295 h 128589"/>
                <a:gd name="connsiteX1" fmla="*/ 1104900 w 2209800"/>
                <a:gd name="connsiteY1" fmla="*/ 0 h 128589"/>
                <a:gd name="connsiteX2" fmla="*/ 2209800 w 2209800"/>
                <a:gd name="connsiteY2" fmla="*/ 64295 h 128589"/>
                <a:gd name="connsiteX3" fmla="*/ 1104900 w 2209800"/>
                <a:gd name="connsiteY3" fmla="*/ 128590 h 128589"/>
                <a:gd name="connsiteX4" fmla="*/ 0 w 2209800"/>
                <a:gd name="connsiteY4" fmla="*/ 64295 h 128589"/>
                <a:gd name="connsiteX0" fmla="*/ 12040 w 2221840"/>
                <a:gd name="connsiteY0" fmla="*/ 64295 h 168617"/>
                <a:gd name="connsiteX1" fmla="*/ 1116940 w 2221840"/>
                <a:gd name="connsiteY1" fmla="*/ 0 h 168617"/>
                <a:gd name="connsiteX2" fmla="*/ 2221840 w 2221840"/>
                <a:gd name="connsiteY2" fmla="*/ 64295 h 168617"/>
                <a:gd name="connsiteX3" fmla="*/ 1116940 w 2221840"/>
                <a:gd name="connsiteY3" fmla="*/ 128590 h 168617"/>
                <a:gd name="connsiteX4" fmla="*/ 564490 w 2221840"/>
                <a:gd name="connsiteY4" fmla="*/ 166446 h 168617"/>
                <a:gd name="connsiteX5" fmla="*/ 12040 w 2221840"/>
                <a:gd name="connsiteY5" fmla="*/ 64295 h 168617"/>
                <a:gd name="connsiteX0" fmla="*/ 12040 w 2242840"/>
                <a:gd name="connsiteY0" fmla="*/ 64295 h 168095"/>
                <a:gd name="connsiteX1" fmla="*/ 1116940 w 2242840"/>
                <a:gd name="connsiteY1" fmla="*/ 0 h 168095"/>
                <a:gd name="connsiteX2" fmla="*/ 2221840 w 2242840"/>
                <a:gd name="connsiteY2" fmla="*/ 64295 h 168095"/>
                <a:gd name="connsiteX3" fmla="*/ 1910690 w 2242840"/>
                <a:gd name="connsiteY3" fmla="*/ 144221 h 168095"/>
                <a:gd name="connsiteX4" fmla="*/ 1116940 w 2242840"/>
                <a:gd name="connsiteY4" fmla="*/ 128590 h 168095"/>
                <a:gd name="connsiteX5" fmla="*/ 564490 w 2242840"/>
                <a:gd name="connsiteY5" fmla="*/ 166446 h 168095"/>
                <a:gd name="connsiteX6" fmla="*/ 12040 w 2242840"/>
                <a:gd name="connsiteY6" fmla="*/ 64295 h 168095"/>
                <a:gd name="connsiteX0" fmla="*/ 12040 w 2256499"/>
                <a:gd name="connsiteY0" fmla="*/ 64295 h 168144"/>
                <a:gd name="connsiteX1" fmla="*/ 1116940 w 2256499"/>
                <a:gd name="connsiteY1" fmla="*/ 0 h 168144"/>
                <a:gd name="connsiteX2" fmla="*/ 2221840 w 2256499"/>
                <a:gd name="connsiteY2" fmla="*/ 64295 h 168144"/>
                <a:gd name="connsiteX3" fmla="*/ 2034515 w 2256499"/>
                <a:gd name="connsiteY3" fmla="*/ 134696 h 168144"/>
                <a:gd name="connsiteX4" fmla="*/ 1116940 w 2256499"/>
                <a:gd name="connsiteY4" fmla="*/ 128590 h 168144"/>
                <a:gd name="connsiteX5" fmla="*/ 564490 w 2256499"/>
                <a:gd name="connsiteY5" fmla="*/ 166446 h 168144"/>
                <a:gd name="connsiteX6" fmla="*/ 12040 w 2256499"/>
                <a:gd name="connsiteY6" fmla="*/ 64295 h 168144"/>
                <a:gd name="connsiteX0" fmla="*/ 12040 w 2255440"/>
                <a:gd name="connsiteY0" fmla="*/ 64295 h 174205"/>
                <a:gd name="connsiteX1" fmla="*/ 1116940 w 2255440"/>
                <a:gd name="connsiteY1" fmla="*/ 0 h 174205"/>
                <a:gd name="connsiteX2" fmla="*/ 2221840 w 2255440"/>
                <a:gd name="connsiteY2" fmla="*/ 64295 h 174205"/>
                <a:gd name="connsiteX3" fmla="*/ 2028165 w 2255440"/>
                <a:gd name="connsiteY3" fmla="*/ 172796 h 174205"/>
                <a:gd name="connsiteX4" fmla="*/ 1116940 w 2255440"/>
                <a:gd name="connsiteY4" fmla="*/ 128590 h 174205"/>
                <a:gd name="connsiteX5" fmla="*/ 564490 w 2255440"/>
                <a:gd name="connsiteY5" fmla="*/ 166446 h 174205"/>
                <a:gd name="connsiteX6" fmla="*/ 12040 w 2255440"/>
                <a:gd name="connsiteY6" fmla="*/ 64295 h 174205"/>
                <a:gd name="connsiteX0" fmla="*/ 18651 w 2262051"/>
                <a:gd name="connsiteY0" fmla="*/ 64295 h 183549"/>
                <a:gd name="connsiteX1" fmla="*/ 1123551 w 2262051"/>
                <a:gd name="connsiteY1" fmla="*/ 0 h 183549"/>
                <a:gd name="connsiteX2" fmla="*/ 2228451 w 2262051"/>
                <a:gd name="connsiteY2" fmla="*/ 64295 h 183549"/>
                <a:gd name="connsiteX3" fmla="*/ 2034776 w 2262051"/>
                <a:gd name="connsiteY3" fmla="*/ 172796 h 183549"/>
                <a:gd name="connsiteX4" fmla="*/ 1123551 w 2262051"/>
                <a:gd name="connsiteY4" fmla="*/ 128590 h 183549"/>
                <a:gd name="connsiteX5" fmla="*/ 479026 w 2262051"/>
                <a:gd name="connsiteY5" fmla="*/ 182321 h 183549"/>
                <a:gd name="connsiteX6" fmla="*/ 18651 w 2262051"/>
                <a:gd name="connsiteY6" fmla="*/ 64295 h 183549"/>
                <a:gd name="connsiteX0" fmla="*/ 20940 w 2264340"/>
                <a:gd name="connsiteY0" fmla="*/ 64295 h 174229"/>
                <a:gd name="connsiteX1" fmla="*/ 1125840 w 2264340"/>
                <a:gd name="connsiteY1" fmla="*/ 0 h 174229"/>
                <a:gd name="connsiteX2" fmla="*/ 2230740 w 2264340"/>
                <a:gd name="connsiteY2" fmla="*/ 64295 h 174229"/>
                <a:gd name="connsiteX3" fmla="*/ 2037065 w 2264340"/>
                <a:gd name="connsiteY3" fmla="*/ 172796 h 174229"/>
                <a:gd name="connsiteX4" fmla="*/ 1125840 w 2264340"/>
                <a:gd name="connsiteY4" fmla="*/ 128590 h 174229"/>
                <a:gd name="connsiteX5" fmla="*/ 455915 w 2264340"/>
                <a:gd name="connsiteY5" fmla="*/ 160096 h 174229"/>
                <a:gd name="connsiteX6" fmla="*/ 20940 w 2264340"/>
                <a:gd name="connsiteY6" fmla="*/ 64295 h 174229"/>
                <a:gd name="connsiteX0" fmla="*/ 23475 w 2266875"/>
                <a:gd name="connsiteY0" fmla="*/ 64295 h 174205"/>
                <a:gd name="connsiteX1" fmla="*/ 1128375 w 2266875"/>
                <a:gd name="connsiteY1" fmla="*/ 0 h 174205"/>
                <a:gd name="connsiteX2" fmla="*/ 2233275 w 2266875"/>
                <a:gd name="connsiteY2" fmla="*/ 64295 h 174205"/>
                <a:gd name="connsiteX3" fmla="*/ 2039600 w 2266875"/>
                <a:gd name="connsiteY3" fmla="*/ 172796 h 174205"/>
                <a:gd name="connsiteX4" fmla="*/ 1128375 w 2266875"/>
                <a:gd name="connsiteY4" fmla="*/ 128590 h 174205"/>
                <a:gd name="connsiteX5" fmla="*/ 433050 w 2266875"/>
                <a:gd name="connsiteY5" fmla="*/ 166446 h 174205"/>
                <a:gd name="connsiteX6" fmla="*/ 23475 w 2266875"/>
                <a:gd name="connsiteY6" fmla="*/ 64295 h 174205"/>
                <a:gd name="connsiteX0" fmla="*/ 30229 w 2273629"/>
                <a:gd name="connsiteY0" fmla="*/ 64295 h 177300"/>
                <a:gd name="connsiteX1" fmla="*/ 1135129 w 2273629"/>
                <a:gd name="connsiteY1" fmla="*/ 0 h 177300"/>
                <a:gd name="connsiteX2" fmla="*/ 2240029 w 2273629"/>
                <a:gd name="connsiteY2" fmla="*/ 64295 h 177300"/>
                <a:gd name="connsiteX3" fmla="*/ 2046354 w 2273629"/>
                <a:gd name="connsiteY3" fmla="*/ 172796 h 177300"/>
                <a:gd name="connsiteX4" fmla="*/ 1135129 w 2273629"/>
                <a:gd name="connsiteY4" fmla="*/ 128590 h 177300"/>
                <a:gd name="connsiteX5" fmla="*/ 382654 w 2273629"/>
                <a:gd name="connsiteY5" fmla="*/ 175971 h 177300"/>
                <a:gd name="connsiteX6" fmla="*/ 30229 w 2273629"/>
                <a:gd name="connsiteY6" fmla="*/ 64295 h 177300"/>
                <a:gd name="connsiteX0" fmla="*/ 31957 w 2275357"/>
                <a:gd name="connsiteY0" fmla="*/ 64295 h 177300"/>
                <a:gd name="connsiteX1" fmla="*/ 1136857 w 2275357"/>
                <a:gd name="connsiteY1" fmla="*/ 0 h 177300"/>
                <a:gd name="connsiteX2" fmla="*/ 2241757 w 2275357"/>
                <a:gd name="connsiteY2" fmla="*/ 64295 h 177300"/>
                <a:gd name="connsiteX3" fmla="*/ 2048082 w 2275357"/>
                <a:gd name="connsiteY3" fmla="*/ 172796 h 177300"/>
                <a:gd name="connsiteX4" fmla="*/ 1136857 w 2275357"/>
                <a:gd name="connsiteY4" fmla="*/ 128590 h 177300"/>
                <a:gd name="connsiteX5" fmla="*/ 371682 w 2275357"/>
                <a:gd name="connsiteY5" fmla="*/ 175971 h 177300"/>
                <a:gd name="connsiteX6" fmla="*/ 31957 w 2275357"/>
                <a:gd name="connsiteY6" fmla="*/ 64295 h 177300"/>
                <a:gd name="connsiteX0" fmla="*/ 34728 w 2278128"/>
                <a:gd name="connsiteY0" fmla="*/ 64295 h 174205"/>
                <a:gd name="connsiteX1" fmla="*/ 1139628 w 2278128"/>
                <a:gd name="connsiteY1" fmla="*/ 0 h 174205"/>
                <a:gd name="connsiteX2" fmla="*/ 2244528 w 2278128"/>
                <a:gd name="connsiteY2" fmla="*/ 64295 h 174205"/>
                <a:gd name="connsiteX3" fmla="*/ 2050853 w 2278128"/>
                <a:gd name="connsiteY3" fmla="*/ 172796 h 174205"/>
                <a:gd name="connsiteX4" fmla="*/ 1139628 w 2278128"/>
                <a:gd name="connsiteY4" fmla="*/ 128590 h 174205"/>
                <a:gd name="connsiteX5" fmla="*/ 355403 w 2278128"/>
                <a:gd name="connsiteY5" fmla="*/ 166446 h 174205"/>
                <a:gd name="connsiteX6" fmla="*/ 34728 w 2278128"/>
                <a:gd name="connsiteY6" fmla="*/ 64295 h 174205"/>
                <a:gd name="connsiteX0" fmla="*/ 38254 w 2281654"/>
                <a:gd name="connsiteY0" fmla="*/ 64295 h 174205"/>
                <a:gd name="connsiteX1" fmla="*/ 1143154 w 2281654"/>
                <a:gd name="connsiteY1" fmla="*/ 0 h 174205"/>
                <a:gd name="connsiteX2" fmla="*/ 2248054 w 2281654"/>
                <a:gd name="connsiteY2" fmla="*/ 64295 h 174205"/>
                <a:gd name="connsiteX3" fmla="*/ 2054379 w 2281654"/>
                <a:gd name="connsiteY3" fmla="*/ 172796 h 174205"/>
                <a:gd name="connsiteX4" fmla="*/ 1143154 w 2281654"/>
                <a:gd name="connsiteY4" fmla="*/ 128590 h 174205"/>
                <a:gd name="connsiteX5" fmla="*/ 336704 w 2281654"/>
                <a:gd name="connsiteY5" fmla="*/ 166446 h 174205"/>
                <a:gd name="connsiteX6" fmla="*/ 38254 w 2281654"/>
                <a:gd name="connsiteY6" fmla="*/ 64295 h 174205"/>
                <a:gd name="connsiteX0" fmla="*/ 38254 w 2283829"/>
                <a:gd name="connsiteY0" fmla="*/ 64295 h 171094"/>
                <a:gd name="connsiteX1" fmla="*/ 1143154 w 2283829"/>
                <a:gd name="connsiteY1" fmla="*/ 0 h 171094"/>
                <a:gd name="connsiteX2" fmla="*/ 2248054 w 2283829"/>
                <a:gd name="connsiteY2" fmla="*/ 64295 h 171094"/>
                <a:gd name="connsiteX3" fmla="*/ 2067079 w 2283829"/>
                <a:gd name="connsiteY3" fmla="*/ 169621 h 171094"/>
                <a:gd name="connsiteX4" fmla="*/ 1143154 w 2283829"/>
                <a:gd name="connsiteY4" fmla="*/ 128590 h 171094"/>
                <a:gd name="connsiteX5" fmla="*/ 336704 w 2283829"/>
                <a:gd name="connsiteY5" fmla="*/ 166446 h 171094"/>
                <a:gd name="connsiteX6" fmla="*/ 38254 w 2283829"/>
                <a:gd name="connsiteY6" fmla="*/ 64295 h 171094"/>
                <a:gd name="connsiteX0" fmla="*/ 38254 w 2283829"/>
                <a:gd name="connsiteY0" fmla="*/ 64295 h 172835"/>
                <a:gd name="connsiteX1" fmla="*/ 1143154 w 2283829"/>
                <a:gd name="connsiteY1" fmla="*/ 0 h 172835"/>
                <a:gd name="connsiteX2" fmla="*/ 2248054 w 2283829"/>
                <a:gd name="connsiteY2" fmla="*/ 64295 h 172835"/>
                <a:gd name="connsiteX3" fmla="*/ 2067079 w 2283829"/>
                <a:gd name="connsiteY3" fmla="*/ 169621 h 172835"/>
                <a:gd name="connsiteX4" fmla="*/ 1136804 w 2283829"/>
                <a:gd name="connsiteY4" fmla="*/ 160340 h 172835"/>
                <a:gd name="connsiteX5" fmla="*/ 336704 w 2283829"/>
                <a:gd name="connsiteY5" fmla="*/ 166446 h 172835"/>
                <a:gd name="connsiteX6" fmla="*/ 38254 w 2283829"/>
                <a:gd name="connsiteY6" fmla="*/ 64295 h 172835"/>
                <a:gd name="connsiteX0" fmla="*/ 38254 w 2283829"/>
                <a:gd name="connsiteY0" fmla="*/ 64295 h 171805"/>
                <a:gd name="connsiteX1" fmla="*/ 1143154 w 2283829"/>
                <a:gd name="connsiteY1" fmla="*/ 0 h 171805"/>
                <a:gd name="connsiteX2" fmla="*/ 2248054 w 2283829"/>
                <a:gd name="connsiteY2" fmla="*/ 64295 h 171805"/>
                <a:gd name="connsiteX3" fmla="*/ 2067079 w 2283829"/>
                <a:gd name="connsiteY3" fmla="*/ 169621 h 171805"/>
                <a:gd name="connsiteX4" fmla="*/ 1136804 w 2283829"/>
                <a:gd name="connsiteY4" fmla="*/ 147640 h 171805"/>
                <a:gd name="connsiteX5" fmla="*/ 336704 w 2283829"/>
                <a:gd name="connsiteY5" fmla="*/ 166446 h 171805"/>
                <a:gd name="connsiteX6" fmla="*/ 38254 w 2283829"/>
                <a:gd name="connsiteY6" fmla="*/ 64295 h 171805"/>
                <a:gd name="connsiteX0" fmla="*/ 38254 w 2283829"/>
                <a:gd name="connsiteY0" fmla="*/ 64295 h 172835"/>
                <a:gd name="connsiteX1" fmla="*/ 1143154 w 2283829"/>
                <a:gd name="connsiteY1" fmla="*/ 0 h 172835"/>
                <a:gd name="connsiteX2" fmla="*/ 2248054 w 2283829"/>
                <a:gd name="connsiteY2" fmla="*/ 64295 h 172835"/>
                <a:gd name="connsiteX3" fmla="*/ 2067079 w 2283829"/>
                <a:gd name="connsiteY3" fmla="*/ 169621 h 172835"/>
                <a:gd name="connsiteX4" fmla="*/ 1136804 w 2283829"/>
                <a:gd name="connsiteY4" fmla="*/ 160340 h 172835"/>
                <a:gd name="connsiteX5" fmla="*/ 336704 w 2283829"/>
                <a:gd name="connsiteY5" fmla="*/ 166446 h 172835"/>
                <a:gd name="connsiteX6" fmla="*/ 38254 w 2283829"/>
                <a:gd name="connsiteY6" fmla="*/ 64295 h 172835"/>
                <a:gd name="connsiteX0" fmla="*/ 38254 w 2288941"/>
                <a:gd name="connsiteY0" fmla="*/ 64295 h 170016"/>
                <a:gd name="connsiteX1" fmla="*/ 1143154 w 2288941"/>
                <a:gd name="connsiteY1" fmla="*/ 0 h 170016"/>
                <a:gd name="connsiteX2" fmla="*/ 2248054 w 2288941"/>
                <a:gd name="connsiteY2" fmla="*/ 64295 h 170016"/>
                <a:gd name="connsiteX3" fmla="*/ 2092479 w 2288941"/>
                <a:gd name="connsiteY3" fmla="*/ 166446 h 170016"/>
                <a:gd name="connsiteX4" fmla="*/ 1136804 w 2288941"/>
                <a:gd name="connsiteY4" fmla="*/ 160340 h 170016"/>
                <a:gd name="connsiteX5" fmla="*/ 336704 w 2288941"/>
                <a:gd name="connsiteY5" fmla="*/ 166446 h 170016"/>
                <a:gd name="connsiteX6" fmla="*/ 38254 w 2288941"/>
                <a:gd name="connsiteY6" fmla="*/ 64295 h 170016"/>
                <a:gd name="connsiteX0" fmla="*/ 38254 w 2288941"/>
                <a:gd name="connsiteY0" fmla="*/ 64295 h 178652"/>
                <a:gd name="connsiteX1" fmla="*/ 1143154 w 2288941"/>
                <a:gd name="connsiteY1" fmla="*/ 0 h 178652"/>
                <a:gd name="connsiteX2" fmla="*/ 2248054 w 2288941"/>
                <a:gd name="connsiteY2" fmla="*/ 64295 h 178652"/>
                <a:gd name="connsiteX3" fmla="*/ 2092479 w 2288941"/>
                <a:gd name="connsiteY3" fmla="*/ 175971 h 178652"/>
                <a:gd name="connsiteX4" fmla="*/ 1136804 w 2288941"/>
                <a:gd name="connsiteY4" fmla="*/ 160340 h 178652"/>
                <a:gd name="connsiteX5" fmla="*/ 336704 w 2288941"/>
                <a:gd name="connsiteY5" fmla="*/ 166446 h 178652"/>
                <a:gd name="connsiteX6" fmla="*/ 38254 w 2288941"/>
                <a:gd name="connsiteY6" fmla="*/ 64295 h 178652"/>
                <a:gd name="connsiteX0" fmla="*/ 44515 w 2295202"/>
                <a:gd name="connsiteY0" fmla="*/ 64295 h 178611"/>
                <a:gd name="connsiteX1" fmla="*/ 1149415 w 2295202"/>
                <a:gd name="connsiteY1" fmla="*/ 0 h 178611"/>
                <a:gd name="connsiteX2" fmla="*/ 2254315 w 2295202"/>
                <a:gd name="connsiteY2" fmla="*/ 64295 h 178611"/>
                <a:gd name="connsiteX3" fmla="*/ 2098740 w 2295202"/>
                <a:gd name="connsiteY3" fmla="*/ 175971 h 178611"/>
                <a:gd name="connsiteX4" fmla="*/ 1143065 w 2295202"/>
                <a:gd name="connsiteY4" fmla="*/ 160340 h 178611"/>
                <a:gd name="connsiteX5" fmla="*/ 308040 w 2295202"/>
                <a:gd name="connsiteY5" fmla="*/ 169621 h 178611"/>
                <a:gd name="connsiteX6" fmla="*/ 44515 w 2295202"/>
                <a:gd name="connsiteY6" fmla="*/ 64295 h 178611"/>
                <a:gd name="connsiteX0" fmla="*/ 39830 w 2331792"/>
                <a:gd name="connsiteY0" fmla="*/ 64295 h 178611"/>
                <a:gd name="connsiteX1" fmla="*/ 1186005 w 2331792"/>
                <a:gd name="connsiteY1" fmla="*/ 0 h 178611"/>
                <a:gd name="connsiteX2" fmla="*/ 2290905 w 2331792"/>
                <a:gd name="connsiteY2" fmla="*/ 64295 h 178611"/>
                <a:gd name="connsiteX3" fmla="*/ 2135330 w 2331792"/>
                <a:gd name="connsiteY3" fmla="*/ 175971 h 178611"/>
                <a:gd name="connsiteX4" fmla="*/ 1179655 w 2331792"/>
                <a:gd name="connsiteY4" fmla="*/ 160340 h 178611"/>
                <a:gd name="connsiteX5" fmla="*/ 344630 w 2331792"/>
                <a:gd name="connsiteY5" fmla="*/ 169621 h 178611"/>
                <a:gd name="connsiteX6" fmla="*/ 39830 w 2331792"/>
                <a:gd name="connsiteY6" fmla="*/ 64295 h 178611"/>
                <a:gd name="connsiteX0" fmla="*/ 96105 w 2388067"/>
                <a:gd name="connsiteY0" fmla="*/ 64295 h 178611"/>
                <a:gd name="connsiteX1" fmla="*/ 1242280 w 2388067"/>
                <a:gd name="connsiteY1" fmla="*/ 0 h 178611"/>
                <a:gd name="connsiteX2" fmla="*/ 2347180 w 2388067"/>
                <a:gd name="connsiteY2" fmla="*/ 64295 h 178611"/>
                <a:gd name="connsiteX3" fmla="*/ 2191605 w 2388067"/>
                <a:gd name="connsiteY3" fmla="*/ 175971 h 178611"/>
                <a:gd name="connsiteX4" fmla="*/ 1235930 w 2388067"/>
                <a:gd name="connsiteY4" fmla="*/ 160340 h 178611"/>
                <a:gd name="connsiteX5" fmla="*/ 400905 w 2388067"/>
                <a:gd name="connsiteY5" fmla="*/ 169621 h 178611"/>
                <a:gd name="connsiteX6" fmla="*/ 99282 w 2388067"/>
                <a:gd name="connsiteY6" fmla="*/ 130978 h 178611"/>
                <a:gd name="connsiteX7" fmla="*/ 96105 w 2388067"/>
                <a:gd name="connsiteY7" fmla="*/ 64295 h 178611"/>
                <a:gd name="connsiteX0" fmla="*/ 109468 w 2401430"/>
                <a:gd name="connsiteY0" fmla="*/ 64295 h 178611"/>
                <a:gd name="connsiteX1" fmla="*/ 1255643 w 2401430"/>
                <a:gd name="connsiteY1" fmla="*/ 0 h 178611"/>
                <a:gd name="connsiteX2" fmla="*/ 2360543 w 2401430"/>
                <a:gd name="connsiteY2" fmla="*/ 64295 h 178611"/>
                <a:gd name="connsiteX3" fmla="*/ 2204968 w 2401430"/>
                <a:gd name="connsiteY3" fmla="*/ 175971 h 178611"/>
                <a:gd name="connsiteX4" fmla="*/ 1249293 w 2401430"/>
                <a:gd name="connsiteY4" fmla="*/ 160340 h 178611"/>
                <a:gd name="connsiteX5" fmla="*/ 414268 w 2401430"/>
                <a:gd name="connsiteY5" fmla="*/ 169621 h 178611"/>
                <a:gd name="connsiteX6" fmla="*/ 80895 w 2401430"/>
                <a:gd name="connsiteY6" fmla="*/ 130978 h 178611"/>
                <a:gd name="connsiteX7" fmla="*/ 109468 w 2401430"/>
                <a:gd name="connsiteY7" fmla="*/ 64295 h 178611"/>
                <a:gd name="connsiteX0" fmla="*/ 109468 w 2401430"/>
                <a:gd name="connsiteY0" fmla="*/ 64295 h 178611"/>
                <a:gd name="connsiteX1" fmla="*/ 1255643 w 2401430"/>
                <a:gd name="connsiteY1" fmla="*/ 0 h 178611"/>
                <a:gd name="connsiteX2" fmla="*/ 2360543 w 2401430"/>
                <a:gd name="connsiteY2" fmla="*/ 64295 h 178611"/>
                <a:gd name="connsiteX3" fmla="*/ 2204968 w 2401430"/>
                <a:gd name="connsiteY3" fmla="*/ 175971 h 178611"/>
                <a:gd name="connsiteX4" fmla="*/ 1249293 w 2401430"/>
                <a:gd name="connsiteY4" fmla="*/ 160340 h 178611"/>
                <a:gd name="connsiteX5" fmla="*/ 366643 w 2401430"/>
                <a:gd name="connsiteY5" fmla="*/ 169621 h 178611"/>
                <a:gd name="connsiteX6" fmla="*/ 80895 w 2401430"/>
                <a:gd name="connsiteY6" fmla="*/ 130978 h 178611"/>
                <a:gd name="connsiteX7" fmla="*/ 109468 w 2401430"/>
                <a:gd name="connsiteY7" fmla="*/ 64295 h 178611"/>
                <a:gd name="connsiteX0" fmla="*/ 109468 w 2401430"/>
                <a:gd name="connsiteY0" fmla="*/ 64295 h 178611"/>
                <a:gd name="connsiteX1" fmla="*/ 1255643 w 2401430"/>
                <a:gd name="connsiteY1" fmla="*/ 0 h 178611"/>
                <a:gd name="connsiteX2" fmla="*/ 2360543 w 2401430"/>
                <a:gd name="connsiteY2" fmla="*/ 64295 h 178611"/>
                <a:gd name="connsiteX3" fmla="*/ 2204968 w 2401430"/>
                <a:gd name="connsiteY3" fmla="*/ 175971 h 178611"/>
                <a:gd name="connsiteX4" fmla="*/ 1249293 w 2401430"/>
                <a:gd name="connsiteY4" fmla="*/ 160340 h 178611"/>
                <a:gd name="connsiteX5" fmla="*/ 341243 w 2401430"/>
                <a:gd name="connsiteY5" fmla="*/ 169621 h 178611"/>
                <a:gd name="connsiteX6" fmla="*/ 80895 w 2401430"/>
                <a:gd name="connsiteY6" fmla="*/ 130978 h 178611"/>
                <a:gd name="connsiteX7" fmla="*/ 109468 w 2401430"/>
                <a:gd name="connsiteY7" fmla="*/ 64295 h 178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1430" h="178611">
                  <a:moveTo>
                    <a:pt x="109468" y="64295"/>
                  </a:moveTo>
                  <a:cubicBezTo>
                    <a:pt x="305259" y="42465"/>
                    <a:pt x="880464" y="0"/>
                    <a:pt x="1255643" y="0"/>
                  </a:cubicBezTo>
                  <a:cubicBezTo>
                    <a:pt x="1630822" y="0"/>
                    <a:pt x="2270585" y="47667"/>
                    <a:pt x="2360543" y="64295"/>
                  </a:cubicBezTo>
                  <a:cubicBezTo>
                    <a:pt x="2450501" y="80923"/>
                    <a:pt x="2389118" y="165255"/>
                    <a:pt x="2204968" y="175971"/>
                  </a:cubicBezTo>
                  <a:cubicBezTo>
                    <a:pt x="2020818" y="186687"/>
                    <a:pt x="1559914" y="161398"/>
                    <a:pt x="1249293" y="160340"/>
                  </a:cubicBezTo>
                  <a:lnTo>
                    <a:pt x="341243" y="169621"/>
                  </a:lnTo>
                  <a:cubicBezTo>
                    <a:pt x="159210" y="164727"/>
                    <a:pt x="131695" y="148532"/>
                    <a:pt x="80895" y="130978"/>
                  </a:cubicBezTo>
                  <a:cubicBezTo>
                    <a:pt x="30095" y="113424"/>
                    <a:pt x="-86323" y="86125"/>
                    <a:pt x="109468" y="6429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A534D2A-31C0-6132-5F57-91F746EF21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4102" y="1845637"/>
              <a:ext cx="998450" cy="1160543"/>
            </a:xfrm>
            <a:custGeom>
              <a:avLst/>
              <a:gdLst>
                <a:gd name="T0" fmla="*/ 0 w 733"/>
                <a:gd name="T1" fmla="*/ 0 h 852"/>
                <a:gd name="T2" fmla="*/ 0 w 733"/>
                <a:gd name="T3" fmla="*/ 852 h 852"/>
                <a:gd name="T4" fmla="*/ 733 w 733"/>
                <a:gd name="T5" fmla="*/ 852 h 852"/>
                <a:gd name="T6" fmla="*/ 733 w 733"/>
                <a:gd name="T7" fmla="*/ 0 h 852"/>
                <a:gd name="T8" fmla="*/ 0 w 733"/>
                <a:gd name="T9" fmla="*/ 0 h 852"/>
                <a:gd name="T10" fmla="*/ 31 w 733"/>
                <a:gd name="T11" fmla="*/ 819 h 852"/>
                <a:gd name="T12" fmla="*/ 31 w 733"/>
                <a:gd name="T13" fmla="*/ 145 h 852"/>
                <a:gd name="T14" fmla="*/ 700 w 733"/>
                <a:gd name="T15" fmla="*/ 145 h 852"/>
                <a:gd name="T16" fmla="*/ 700 w 733"/>
                <a:gd name="T17" fmla="*/ 819 h 852"/>
                <a:gd name="T18" fmla="*/ 31 w 733"/>
                <a:gd name="T19" fmla="*/ 819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3" h="852">
                  <a:moveTo>
                    <a:pt x="0" y="0"/>
                  </a:moveTo>
                  <a:lnTo>
                    <a:pt x="0" y="852"/>
                  </a:lnTo>
                  <a:lnTo>
                    <a:pt x="733" y="852"/>
                  </a:lnTo>
                  <a:lnTo>
                    <a:pt x="733" y="0"/>
                  </a:lnTo>
                  <a:lnTo>
                    <a:pt x="0" y="0"/>
                  </a:lnTo>
                  <a:close/>
                  <a:moveTo>
                    <a:pt x="31" y="819"/>
                  </a:moveTo>
                  <a:lnTo>
                    <a:pt x="31" y="145"/>
                  </a:lnTo>
                  <a:lnTo>
                    <a:pt x="700" y="145"/>
                  </a:lnTo>
                  <a:lnTo>
                    <a:pt x="700" y="819"/>
                  </a:lnTo>
                  <a:lnTo>
                    <a:pt x="31" y="819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1BE0FD9-CBFF-F342-DCC5-A58D55BBA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638" y="4266159"/>
              <a:ext cx="149835" cy="329638"/>
            </a:xfrm>
            <a:custGeom>
              <a:avLst/>
              <a:gdLst>
                <a:gd name="T0" fmla="*/ 0 w 60"/>
                <a:gd name="T1" fmla="*/ 15 h 132"/>
                <a:gd name="T2" fmla="*/ 46 w 60"/>
                <a:gd name="T3" fmla="*/ 15 h 132"/>
                <a:gd name="T4" fmla="*/ 59 w 60"/>
                <a:gd name="T5" fmla="*/ 112 h 132"/>
                <a:gd name="T6" fmla="*/ 47 w 60"/>
                <a:gd name="T7" fmla="*/ 126 h 132"/>
                <a:gd name="T8" fmla="*/ 11 w 60"/>
                <a:gd name="T9" fmla="*/ 132 h 132"/>
                <a:gd name="T10" fmla="*/ 0 w 60"/>
                <a:gd name="T11" fmla="*/ 15 h 132"/>
                <a:gd name="T12" fmla="*/ 0 w 60"/>
                <a:gd name="T13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32">
                  <a:moveTo>
                    <a:pt x="0" y="15"/>
                  </a:moveTo>
                  <a:cubicBezTo>
                    <a:pt x="18" y="11"/>
                    <a:pt x="42" y="0"/>
                    <a:pt x="46" y="15"/>
                  </a:cubicBezTo>
                  <a:cubicBezTo>
                    <a:pt x="49" y="32"/>
                    <a:pt x="54" y="73"/>
                    <a:pt x="59" y="112"/>
                  </a:cubicBezTo>
                  <a:cubicBezTo>
                    <a:pt x="60" y="120"/>
                    <a:pt x="49" y="125"/>
                    <a:pt x="47" y="126"/>
                  </a:cubicBezTo>
                  <a:cubicBezTo>
                    <a:pt x="35" y="129"/>
                    <a:pt x="24" y="130"/>
                    <a:pt x="11" y="1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E3D287C-1FCA-C317-8F9A-29B4922A0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673" y="4259348"/>
              <a:ext cx="147111" cy="336449"/>
            </a:xfrm>
            <a:custGeom>
              <a:avLst/>
              <a:gdLst>
                <a:gd name="T0" fmla="*/ 59 w 59"/>
                <a:gd name="T1" fmla="*/ 18 h 135"/>
                <a:gd name="T2" fmla="*/ 15 w 59"/>
                <a:gd name="T3" fmla="*/ 18 h 135"/>
                <a:gd name="T4" fmla="*/ 1 w 59"/>
                <a:gd name="T5" fmla="*/ 114 h 135"/>
                <a:gd name="T6" fmla="*/ 13 w 59"/>
                <a:gd name="T7" fmla="*/ 129 h 135"/>
                <a:gd name="T8" fmla="*/ 48 w 59"/>
                <a:gd name="T9" fmla="*/ 135 h 135"/>
                <a:gd name="T10" fmla="*/ 59 w 59"/>
                <a:gd name="T11" fmla="*/ 18 h 135"/>
                <a:gd name="T12" fmla="*/ 59 w 59"/>
                <a:gd name="T13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5">
                  <a:moveTo>
                    <a:pt x="59" y="18"/>
                  </a:moveTo>
                  <a:cubicBezTo>
                    <a:pt x="36" y="12"/>
                    <a:pt x="18" y="0"/>
                    <a:pt x="15" y="18"/>
                  </a:cubicBezTo>
                  <a:cubicBezTo>
                    <a:pt x="10" y="36"/>
                    <a:pt x="6" y="77"/>
                    <a:pt x="1" y="114"/>
                  </a:cubicBezTo>
                  <a:cubicBezTo>
                    <a:pt x="0" y="124"/>
                    <a:pt x="10" y="128"/>
                    <a:pt x="13" y="129"/>
                  </a:cubicBezTo>
                  <a:cubicBezTo>
                    <a:pt x="25" y="132"/>
                    <a:pt x="35" y="133"/>
                    <a:pt x="48" y="135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E03E175C-36CB-3554-9613-3A552FDA7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7752" y="4202139"/>
              <a:ext cx="72193" cy="74919"/>
            </a:xfrm>
            <a:prstGeom prst="rect">
              <a:avLst/>
            </a:prstGeom>
            <a:solidFill>
              <a:srgbClr val="D2A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B0DD48A-6462-5263-AD07-B0964A4E9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452" y="4244365"/>
              <a:ext cx="356881" cy="359605"/>
            </a:xfrm>
            <a:custGeom>
              <a:avLst/>
              <a:gdLst>
                <a:gd name="T0" fmla="*/ 15 w 143"/>
                <a:gd name="T1" fmla="*/ 139 h 144"/>
                <a:gd name="T2" fmla="*/ 0 w 143"/>
                <a:gd name="T3" fmla="*/ 23 h 144"/>
                <a:gd name="T4" fmla="*/ 55 w 143"/>
                <a:gd name="T5" fmla="*/ 0 h 144"/>
                <a:gd name="T6" fmla="*/ 85 w 143"/>
                <a:gd name="T7" fmla="*/ 0 h 144"/>
                <a:gd name="T8" fmla="*/ 143 w 143"/>
                <a:gd name="T9" fmla="*/ 22 h 144"/>
                <a:gd name="T10" fmla="*/ 126 w 143"/>
                <a:gd name="T11" fmla="*/ 139 h 144"/>
                <a:gd name="T12" fmla="*/ 15 w 143"/>
                <a:gd name="T13" fmla="*/ 1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4">
                  <a:moveTo>
                    <a:pt x="15" y="139"/>
                  </a:moveTo>
                  <a:cubicBezTo>
                    <a:pt x="21" y="121"/>
                    <a:pt x="7" y="38"/>
                    <a:pt x="0" y="23"/>
                  </a:cubicBezTo>
                  <a:cubicBezTo>
                    <a:pt x="4" y="7"/>
                    <a:pt x="44" y="9"/>
                    <a:pt x="55" y="0"/>
                  </a:cubicBezTo>
                  <a:cubicBezTo>
                    <a:pt x="57" y="2"/>
                    <a:pt x="82" y="2"/>
                    <a:pt x="85" y="0"/>
                  </a:cubicBezTo>
                  <a:cubicBezTo>
                    <a:pt x="93" y="6"/>
                    <a:pt x="136" y="6"/>
                    <a:pt x="143" y="22"/>
                  </a:cubicBezTo>
                  <a:cubicBezTo>
                    <a:pt x="135" y="40"/>
                    <a:pt x="120" y="123"/>
                    <a:pt x="126" y="139"/>
                  </a:cubicBezTo>
                  <a:cubicBezTo>
                    <a:pt x="99" y="144"/>
                    <a:pt x="44" y="144"/>
                    <a:pt x="15" y="1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AA470F0-B860-7748-92B4-BFC420B18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8217" y="4199414"/>
              <a:ext cx="91263" cy="62658"/>
            </a:xfrm>
            <a:custGeom>
              <a:avLst/>
              <a:gdLst>
                <a:gd name="T0" fmla="*/ 0 w 37"/>
                <a:gd name="T1" fmla="*/ 0 h 25"/>
                <a:gd name="T2" fmla="*/ 37 w 37"/>
                <a:gd name="T3" fmla="*/ 0 h 25"/>
                <a:gd name="T4" fmla="*/ 37 w 37"/>
                <a:gd name="T5" fmla="*/ 19 h 25"/>
                <a:gd name="T6" fmla="*/ 0 w 37"/>
                <a:gd name="T7" fmla="*/ 20 h 25"/>
                <a:gd name="T8" fmla="*/ 0 w 3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5">
                  <a:moveTo>
                    <a:pt x="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25" y="25"/>
                    <a:pt x="6" y="23"/>
                    <a:pt x="0" y="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F528C50-6240-DF4C-F522-B0E97C64F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332" y="3962402"/>
              <a:ext cx="291498" cy="281963"/>
            </a:xfrm>
            <a:custGeom>
              <a:avLst/>
              <a:gdLst>
                <a:gd name="T0" fmla="*/ 61 w 117"/>
                <a:gd name="T1" fmla="*/ 113 h 113"/>
                <a:gd name="T2" fmla="*/ 93 w 117"/>
                <a:gd name="T3" fmla="*/ 18 h 113"/>
                <a:gd name="T4" fmla="*/ 42 w 117"/>
                <a:gd name="T5" fmla="*/ 11 h 113"/>
                <a:gd name="T6" fmla="*/ 61 w 117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13">
                  <a:moveTo>
                    <a:pt x="61" y="113"/>
                  </a:moveTo>
                  <a:cubicBezTo>
                    <a:pt x="97" y="113"/>
                    <a:pt x="117" y="48"/>
                    <a:pt x="93" y="18"/>
                  </a:cubicBezTo>
                  <a:cubicBezTo>
                    <a:pt x="81" y="3"/>
                    <a:pt x="52" y="0"/>
                    <a:pt x="42" y="11"/>
                  </a:cubicBezTo>
                  <a:cubicBezTo>
                    <a:pt x="0" y="24"/>
                    <a:pt x="21" y="113"/>
                    <a:pt x="61" y="113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0871707-1C4F-6900-7478-B9EC49EAD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49" y="4244365"/>
              <a:ext cx="153922" cy="51761"/>
            </a:xfrm>
            <a:custGeom>
              <a:avLst/>
              <a:gdLst>
                <a:gd name="T0" fmla="*/ 53 w 62"/>
                <a:gd name="T1" fmla="*/ 0 h 21"/>
                <a:gd name="T2" fmla="*/ 62 w 62"/>
                <a:gd name="T3" fmla="*/ 5 h 21"/>
                <a:gd name="T4" fmla="*/ 0 w 62"/>
                <a:gd name="T5" fmla="*/ 6 h 21"/>
                <a:gd name="T6" fmla="*/ 8 w 62"/>
                <a:gd name="T7" fmla="*/ 0 h 21"/>
                <a:gd name="T8" fmla="*/ 53 w 6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1">
                  <a:moveTo>
                    <a:pt x="53" y="0"/>
                  </a:moveTo>
                  <a:cubicBezTo>
                    <a:pt x="57" y="2"/>
                    <a:pt x="62" y="5"/>
                    <a:pt x="62" y="5"/>
                  </a:cubicBezTo>
                  <a:cubicBezTo>
                    <a:pt x="47" y="21"/>
                    <a:pt x="10" y="16"/>
                    <a:pt x="0" y="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5"/>
                    <a:pt x="36" y="12"/>
                    <a:pt x="53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B60A6F2-10F0-A7D7-2B16-98AE562DA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19" y="4236192"/>
              <a:ext cx="113059" cy="38140"/>
            </a:xfrm>
            <a:custGeom>
              <a:avLst/>
              <a:gdLst>
                <a:gd name="T0" fmla="*/ 4 w 45"/>
                <a:gd name="T1" fmla="*/ 0 h 15"/>
                <a:gd name="T2" fmla="*/ 42 w 45"/>
                <a:gd name="T3" fmla="*/ 0 h 15"/>
                <a:gd name="T4" fmla="*/ 45 w 45"/>
                <a:gd name="T5" fmla="*/ 3 h 15"/>
                <a:gd name="T6" fmla="*/ 0 w 45"/>
                <a:gd name="T7" fmla="*/ 3 h 15"/>
                <a:gd name="T8" fmla="*/ 4 w 4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5">
                  <a:moveTo>
                    <a:pt x="4" y="0"/>
                  </a:moveTo>
                  <a:cubicBezTo>
                    <a:pt x="10" y="7"/>
                    <a:pt x="37" y="7"/>
                    <a:pt x="42" y="0"/>
                  </a:cubicBezTo>
                  <a:cubicBezTo>
                    <a:pt x="42" y="1"/>
                    <a:pt x="43" y="2"/>
                    <a:pt x="45" y="3"/>
                  </a:cubicBezTo>
                  <a:cubicBezTo>
                    <a:pt x="28" y="15"/>
                    <a:pt x="9" y="8"/>
                    <a:pt x="0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AB20372-D569-29BB-83A5-308DAAC80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9420" y="4266159"/>
              <a:ext cx="149835" cy="329638"/>
            </a:xfrm>
            <a:custGeom>
              <a:avLst/>
              <a:gdLst>
                <a:gd name="T0" fmla="*/ 0 w 60"/>
                <a:gd name="T1" fmla="*/ 15 h 132"/>
                <a:gd name="T2" fmla="*/ 46 w 60"/>
                <a:gd name="T3" fmla="*/ 15 h 132"/>
                <a:gd name="T4" fmla="*/ 59 w 60"/>
                <a:gd name="T5" fmla="*/ 112 h 132"/>
                <a:gd name="T6" fmla="*/ 47 w 60"/>
                <a:gd name="T7" fmla="*/ 126 h 132"/>
                <a:gd name="T8" fmla="*/ 11 w 60"/>
                <a:gd name="T9" fmla="*/ 132 h 132"/>
                <a:gd name="T10" fmla="*/ 0 w 60"/>
                <a:gd name="T11" fmla="*/ 15 h 132"/>
                <a:gd name="T12" fmla="*/ 0 w 60"/>
                <a:gd name="T13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32">
                  <a:moveTo>
                    <a:pt x="0" y="15"/>
                  </a:moveTo>
                  <a:cubicBezTo>
                    <a:pt x="18" y="11"/>
                    <a:pt x="42" y="0"/>
                    <a:pt x="46" y="15"/>
                  </a:cubicBezTo>
                  <a:cubicBezTo>
                    <a:pt x="50" y="32"/>
                    <a:pt x="54" y="73"/>
                    <a:pt x="59" y="112"/>
                  </a:cubicBezTo>
                  <a:cubicBezTo>
                    <a:pt x="60" y="120"/>
                    <a:pt x="49" y="125"/>
                    <a:pt x="47" y="126"/>
                  </a:cubicBezTo>
                  <a:cubicBezTo>
                    <a:pt x="35" y="129"/>
                    <a:pt x="24" y="130"/>
                    <a:pt x="11" y="1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BD77809-FA7A-6E7A-77EC-02A637294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456" y="4259348"/>
              <a:ext cx="147111" cy="336449"/>
            </a:xfrm>
            <a:custGeom>
              <a:avLst/>
              <a:gdLst>
                <a:gd name="T0" fmla="*/ 59 w 59"/>
                <a:gd name="T1" fmla="*/ 18 h 135"/>
                <a:gd name="T2" fmla="*/ 15 w 59"/>
                <a:gd name="T3" fmla="*/ 18 h 135"/>
                <a:gd name="T4" fmla="*/ 1 w 59"/>
                <a:gd name="T5" fmla="*/ 114 h 135"/>
                <a:gd name="T6" fmla="*/ 13 w 59"/>
                <a:gd name="T7" fmla="*/ 129 h 135"/>
                <a:gd name="T8" fmla="*/ 48 w 59"/>
                <a:gd name="T9" fmla="*/ 135 h 135"/>
                <a:gd name="T10" fmla="*/ 59 w 59"/>
                <a:gd name="T11" fmla="*/ 18 h 135"/>
                <a:gd name="T12" fmla="*/ 59 w 59"/>
                <a:gd name="T13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5">
                  <a:moveTo>
                    <a:pt x="59" y="18"/>
                  </a:moveTo>
                  <a:cubicBezTo>
                    <a:pt x="36" y="12"/>
                    <a:pt x="19" y="0"/>
                    <a:pt x="15" y="18"/>
                  </a:cubicBezTo>
                  <a:cubicBezTo>
                    <a:pt x="11" y="36"/>
                    <a:pt x="6" y="77"/>
                    <a:pt x="1" y="114"/>
                  </a:cubicBezTo>
                  <a:cubicBezTo>
                    <a:pt x="0" y="124"/>
                    <a:pt x="10" y="128"/>
                    <a:pt x="13" y="129"/>
                  </a:cubicBezTo>
                  <a:cubicBezTo>
                    <a:pt x="25" y="132"/>
                    <a:pt x="35" y="133"/>
                    <a:pt x="48" y="135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52CA5B31-D9FB-D23A-39A4-98888F3E2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4533" y="4202139"/>
              <a:ext cx="72193" cy="74919"/>
            </a:xfrm>
            <a:prstGeom prst="rect">
              <a:avLst/>
            </a:prstGeom>
            <a:solidFill>
              <a:srgbClr val="D2A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91AB61B-7B5E-7A48-1792-0108F2691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234" y="4244365"/>
              <a:ext cx="356881" cy="359605"/>
            </a:xfrm>
            <a:custGeom>
              <a:avLst/>
              <a:gdLst>
                <a:gd name="T0" fmla="*/ 15 w 143"/>
                <a:gd name="T1" fmla="*/ 139 h 144"/>
                <a:gd name="T2" fmla="*/ 0 w 143"/>
                <a:gd name="T3" fmla="*/ 23 h 144"/>
                <a:gd name="T4" fmla="*/ 55 w 143"/>
                <a:gd name="T5" fmla="*/ 0 h 144"/>
                <a:gd name="T6" fmla="*/ 85 w 143"/>
                <a:gd name="T7" fmla="*/ 0 h 144"/>
                <a:gd name="T8" fmla="*/ 143 w 143"/>
                <a:gd name="T9" fmla="*/ 22 h 144"/>
                <a:gd name="T10" fmla="*/ 126 w 143"/>
                <a:gd name="T11" fmla="*/ 139 h 144"/>
                <a:gd name="T12" fmla="*/ 15 w 143"/>
                <a:gd name="T13" fmla="*/ 1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4">
                  <a:moveTo>
                    <a:pt x="15" y="139"/>
                  </a:moveTo>
                  <a:cubicBezTo>
                    <a:pt x="21" y="121"/>
                    <a:pt x="7" y="38"/>
                    <a:pt x="0" y="23"/>
                  </a:cubicBezTo>
                  <a:cubicBezTo>
                    <a:pt x="4" y="7"/>
                    <a:pt x="44" y="9"/>
                    <a:pt x="55" y="0"/>
                  </a:cubicBezTo>
                  <a:cubicBezTo>
                    <a:pt x="57" y="2"/>
                    <a:pt x="82" y="2"/>
                    <a:pt x="85" y="0"/>
                  </a:cubicBezTo>
                  <a:cubicBezTo>
                    <a:pt x="93" y="6"/>
                    <a:pt x="136" y="6"/>
                    <a:pt x="143" y="22"/>
                  </a:cubicBezTo>
                  <a:cubicBezTo>
                    <a:pt x="135" y="40"/>
                    <a:pt x="120" y="123"/>
                    <a:pt x="126" y="139"/>
                  </a:cubicBezTo>
                  <a:cubicBezTo>
                    <a:pt x="99" y="144"/>
                    <a:pt x="44" y="144"/>
                    <a:pt x="15" y="13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988D2150-9D88-AE22-9ADB-165020C05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361" y="4199414"/>
              <a:ext cx="89902" cy="62658"/>
            </a:xfrm>
            <a:custGeom>
              <a:avLst/>
              <a:gdLst>
                <a:gd name="T0" fmla="*/ 0 w 36"/>
                <a:gd name="T1" fmla="*/ 0 h 25"/>
                <a:gd name="T2" fmla="*/ 36 w 36"/>
                <a:gd name="T3" fmla="*/ 0 h 25"/>
                <a:gd name="T4" fmla="*/ 36 w 36"/>
                <a:gd name="T5" fmla="*/ 19 h 25"/>
                <a:gd name="T6" fmla="*/ 0 w 36"/>
                <a:gd name="T7" fmla="*/ 20 h 25"/>
                <a:gd name="T8" fmla="*/ 0 w 3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5">
                  <a:moveTo>
                    <a:pt x="0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24" y="25"/>
                    <a:pt x="5" y="23"/>
                    <a:pt x="0" y="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0282F03-EB5A-49BB-F2CE-0141305A2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115" y="3962402"/>
              <a:ext cx="294223" cy="281963"/>
            </a:xfrm>
            <a:custGeom>
              <a:avLst/>
              <a:gdLst>
                <a:gd name="T0" fmla="*/ 61 w 118"/>
                <a:gd name="T1" fmla="*/ 113 h 113"/>
                <a:gd name="T2" fmla="*/ 93 w 118"/>
                <a:gd name="T3" fmla="*/ 18 h 113"/>
                <a:gd name="T4" fmla="*/ 42 w 118"/>
                <a:gd name="T5" fmla="*/ 11 h 113"/>
                <a:gd name="T6" fmla="*/ 61 w 118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3">
                  <a:moveTo>
                    <a:pt x="61" y="113"/>
                  </a:moveTo>
                  <a:cubicBezTo>
                    <a:pt x="97" y="113"/>
                    <a:pt x="118" y="48"/>
                    <a:pt x="93" y="18"/>
                  </a:cubicBezTo>
                  <a:cubicBezTo>
                    <a:pt x="81" y="3"/>
                    <a:pt x="52" y="0"/>
                    <a:pt x="42" y="11"/>
                  </a:cubicBezTo>
                  <a:cubicBezTo>
                    <a:pt x="0" y="24"/>
                    <a:pt x="21" y="113"/>
                    <a:pt x="61" y="113"/>
                  </a:cubicBezTo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20C6CEF4-1145-0FC6-3E35-859F3A8A9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670" y="4244365"/>
              <a:ext cx="155284" cy="51761"/>
            </a:xfrm>
            <a:custGeom>
              <a:avLst/>
              <a:gdLst>
                <a:gd name="T0" fmla="*/ 53 w 62"/>
                <a:gd name="T1" fmla="*/ 0 h 21"/>
                <a:gd name="T2" fmla="*/ 62 w 62"/>
                <a:gd name="T3" fmla="*/ 5 h 21"/>
                <a:gd name="T4" fmla="*/ 0 w 62"/>
                <a:gd name="T5" fmla="*/ 6 h 21"/>
                <a:gd name="T6" fmla="*/ 8 w 62"/>
                <a:gd name="T7" fmla="*/ 0 h 21"/>
                <a:gd name="T8" fmla="*/ 53 w 6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1">
                  <a:moveTo>
                    <a:pt x="53" y="0"/>
                  </a:moveTo>
                  <a:cubicBezTo>
                    <a:pt x="57" y="2"/>
                    <a:pt x="62" y="5"/>
                    <a:pt x="62" y="5"/>
                  </a:cubicBezTo>
                  <a:cubicBezTo>
                    <a:pt x="47" y="21"/>
                    <a:pt x="10" y="16"/>
                    <a:pt x="0" y="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5"/>
                    <a:pt x="36" y="12"/>
                    <a:pt x="53" y="0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B29C5C9-7663-C915-810D-302844E9B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102" y="4236192"/>
              <a:ext cx="113059" cy="38140"/>
            </a:xfrm>
            <a:custGeom>
              <a:avLst/>
              <a:gdLst>
                <a:gd name="T0" fmla="*/ 4 w 45"/>
                <a:gd name="T1" fmla="*/ 0 h 15"/>
                <a:gd name="T2" fmla="*/ 42 w 45"/>
                <a:gd name="T3" fmla="*/ 0 h 15"/>
                <a:gd name="T4" fmla="*/ 45 w 45"/>
                <a:gd name="T5" fmla="*/ 3 h 15"/>
                <a:gd name="T6" fmla="*/ 0 w 45"/>
                <a:gd name="T7" fmla="*/ 3 h 15"/>
                <a:gd name="T8" fmla="*/ 4 w 4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5">
                  <a:moveTo>
                    <a:pt x="4" y="0"/>
                  </a:moveTo>
                  <a:cubicBezTo>
                    <a:pt x="10" y="7"/>
                    <a:pt x="37" y="7"/>
                    <a:pt x="42" y="0"/>
                  </a:cubicBezTo>
                  <a:cubicBezTo>
                    <a:pt x="42" y="1"/>
                    <a:pt x="44" y="2"/>
                    <a:pt x="45" y="3"/>
                  </a:cubicBezTo>
                  <a:cubicBezTo>
                    <a:pt x="28" y="15"/>
                    <a:pt x="9" y="8"/>
                    <a:pt x="0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371B1D9-3AAC-CBE5-165C-FF6A40034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4838" y="4266159"/>
              <a:ext cx="149835" cy="329638"/>
            </a:xfrm>
            <a:custGeom>
              <a:avLst/>
              <a:gdLst>
                <a:gd name="T0" fmla="*/ 0 w 60"/>
                <a:gd name="T1" fmla="*/ 15 h 132"/>
                <a:gd name="T2" fmla="*/ 46 w 60"/>
                <a:gd name="T3" fmla="*/ 15 h 132"/>
                <a:gd name="T4" fmla="*/ 59 w 60"/>
                <a:gd name="T5" fmla="*/ 112 h 132"/>
                <a:gd name="T6" fmla="*/ 47 w 60"/>
                <a:gd name="T7" fmla="*/ 126 h 132"/>
                <a:gd name="T8" fmla="*/ 11 w 60"/>
                <a:gd name="T9" fmla="*/ 132 h 132"/>
                <a:gd name="T10" fmla="*/ 0 w 60"/>
                <a:gd name="T11" fmla="*/ 15 h 132"/>
                <a:gd name="T12" fmla="*/ 0 w 60"/>
                <a:gd name="T13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32">
                  <a:moveTo>
                    <a:pt x="0" y="15"/>
                  </a:moveTo>
                  <a:cubicBezTo>
                    <a:pt x="18" y="11"/>
                    <a:pt x="43" y="0"/>
                    <a:pt x="46" y="15"/>
                  </a:cubicBezTo>
                  <a:cubicBezTo>
                    <a:pt x="50" y="32"/>
                    <a:pt x="54" y="73"/>
                    <a:pt x="59" y="112"/>
                  </a:cubicBezTo>
                  <a:cubicBezTo>
                    <a:pt x="60" y="120"/>
                    <a:pt x="50" y="125"/>
                    <a:pt x="47" y="126"/>
                  </a:cubicBezTo>
                  <a:cubicBezTo>
                    <a:pt x="35" y="129"/>
                    <a:pt x="24" y="130"/>
                    <a:pt x="11" y="1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072D6EE-201B-E88A-900D-A6056AE5C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238" y="4259348"/>
              <a:ext cx="147111" cy="336449"/>
            </a:xfrm>
            <a:custGeom>
              <a:avLst/>
              <a:gdLst>
                <a:gd name="T0" fmla="*/ 59 w 59"/>
                <a:gd name="T1" fmla="*/ 18 h 135"/>
                <a:gd name="T2" fmla="*/ 15 w 59"/>
                <a:gd name="T3" fmla="*/ 18 h 135"/>
                <a:gd name="T4" fmla="*/ 1 w 59"/>
                <a:gd name="T5" fmla="*/ 114 h 135"/>
                <a:gd name="T6" fmla="*/ 14 w 59"/>
                <a:gd name="T7" fmla="*/ 129 h 135"/>
                <a:gd name="T8" fmla="*/ 48 w 59"/>
                <a:gd name="T9" fmla="*/ 135 h 135"/>
                <a:gd name="T10" fmla="*/ 59 w 59"/>
                <a:gd name="T11" fmla="*/ 18 h 135"/>
                <a:gd name="T12" fmla="*/ 59 w 59"/>
                <a:gd name="T13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5">
                  <a:moveTo>
                    <a:pt x="59" y="18"/>
                  </a:moveTo>
                  <a:cubicBezTo>
                    <a:pt x="37" y="12"/>
                    <a:pt x="19" y="0"/>
                    <a:pt x="15" y="18"/>
                  </a:cubicBezTo>
                  <a:cubicBezTo>
                    <a:pt x="11" y="36"/>
                    <a:pt x="6" y="77"/>
                    <a:pt x="1" y="114"/>
                  </a:cubicBezTo>
                  <a:cubicBezTo>
                    <a:pt x="0" y="124"/>
                    <a:pt x="10" y="128"/>
                    <a:pt x="14" y="129"/>
                  </a:cubicBezTo>
                  <a:cubicBezTo>
                    <a:pt x="25" y="132"/>
                    <a:pt x="35" y="133"/>
                    <a:pt x="48" y="135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D9B67CBB-8323-B09E-0126-C9D79E064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1316" y="4202139"/>
              <a:ext cx="72193" cy="74919"/>
            </a:xfrm>
            <a:prstGeom prst="rect">
              <a:avLst/>
            </a:prstGeom>
            <a:solidFill>
              <a:srgbClr val="D2A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E7F00A6-EC0D-B0BA-34ED-399F55FC3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1016" y="4244365"/>
              <a:ext cx="356881" cy="359605"/>
            </a:xfrm>
            <a:custGeom>
              <a:avLst/>
              <a:gdLst>
                <a:gd name="T0" fmla="*/ 15 w 143"/>
                <a:gd name="T1" fmla="*/ 139 h 144"/>
                <a:gd name="T2" fmla="*/ 0 w 143"/>
                <a:gd name="T3" fmla="*/ 23 h 144"/>
                <a:gd name="T4" fmla="*/ 55 w 143"/>
                <a:gd name="T5" fmla="*/ 0 h 144"/>
                <a:gd name="T6" fmla="*/ 85 w 143"/>
                <a:gd name="T7" fmla="*/ 0 h 144"/>
                <a:gd name="T8" fmla="*/ 143 w 143"/>
                <a:gd name="T9" fmla="*/ 22 h 144"/>
                <a:gd name="T10" fmla="*/ 127 w 143"/>
                <a:gd name="T11" fmla="*/ 139 h 144"/>
                <a:gd name="T12" fmla="*/ 15 w 143"/>
                <a:gd name="T13" fmla="*/ 1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4">
                  <a:moveTo>
                    <a:pt x="15" y="139"/>
                  </a:moveTo>
                  <a:cubicBezTo>
                    <a:pt x="22" y="121"/>
                    <a:pt x="8" y="38"/>
                    <a:pt x="0" y="23"/>
                  </a:cubicBezTo>
                  <a:cubicBezTo>
                    <a:pt x="4" y="7"/>
                    <a:pt x="44" y="9"/>
                    <a:pt x="55" y="0"/>
                  </a:cubicBezTo>
                  <a:cubicBezTo>
                    <a:pt x="58" y="2"/>
                    <a:pt x="82" y="2"/>
                    <a:pt x="85" y="0"/>
                  </a:cubicBezTo>
                  <a:cubicBezTo>
                    <a:pt x="93" y="6"/>
                    <a:pt x="136" y="6"/>
                    <a:pt x="143" y="22"/>
                  </a:cubicBezTo>
                  <a:cubicBezTo>
                    <a:pt x="135" y="40"/>
                    <a:pt x="120" y="123"/>
                    <a:pt x="127" y="139"/>
                  </a:cubicBezTo>
                  <a:cubicBezTo>
                    <a:pt x="99" y="144"/>
                    <a:pt x="44" y="144"/>
                    <a:pt x="15" y="13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640DA557-C829-B0DA-2011-7F97B1A4C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143" y="4199414"/>
              <a:ext cx="89902" cy="62658"/>
            </a:xfrm>
            <a:custGeom>
              <a:avLst/>
              <a:gdLst>
                <a:gd name="T0" fmla="*/ 0 w 36"/>
                <a:gd name="T1" fmla="*/ 0 h 25"/>
                <a:gd name="T2" fmla="*/ 36 w 36"/>
                <a:gd name="T3" fmla="*/ 0 h 25"/>
                <a:gd name="T4" fmla="*/ 36 w 36"/>
                <a:gd name="T5" fmla="*/ 19 h 25"/>
                <a:gd name="T6" fmla="*/ 0 w 36"/>
                <a:gd name="T7" fmla="*/ 20 h 25"/>
                <a:gd name="T8" fmla="*/ 0 w 3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5">
                  <a:moveTo>
                    <a:pt x="0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24" y="25"/>
                    <a:pt x="6" y="23"/>
                    <a:pt x="0" y="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8D6FC898-4F57-4E4E-0FCF-41AF4D181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534" y="3962402"/>
              <a:ext cx="294223" cy="281963"/>
            </a:xfrm>
            <a:custGeom>
              <a:avLst/>
              <a:gdLst>
                <a:gd name="T0" fmla="*/ 61 w 118"/>
                <a:gd name="T1" fmla="*/ 113 h 113"/>
                <a:gd name="T2" fmla="*/ 93 w 118"/>
                <a:gd name="T3" fmla="*/ 18 h 113"/>
                <a:gd name="T4" fmla="*/ 42 w 118"/>
                <a:gd name="T5" fmla="*/ 11 h 113"/>
                <a:gd name="T6" fmla="*/ 61 w 118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3">
                  <a:moveTo>
                    <a:pt x="61" y="113"/>
                  </a:moveTo>
                  <a:cubicBezTo>
                    <a:pt x="97" y="113"/>
                    <a:pt x="118" y="48"/>
                    <a:pt x="93" y="18"/>
                  </a:cubicBezTo>
                  <a:cubicBezTo>
                    <a:pt x="81" y="3"/>
                    <a:pt x="52" y="0"/>
                    <a:pt x="42" y="11"/>
                  </a:cubicBezTo>
                  <a:cubicBezTo>
                    <a:pt x="0" y="24"/>
                    <a:pt x="21" y="113"/>
                    <a:pt x="61" y="113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CABEC4F7-B13E-E1BB-222B-31908A6FB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452" y="4244365"/>
              <a:ext cx="155284" cy="51761"/>
            </a:xfrm>
            <a:custGeom>
              <a:avLst/>
              <a:gdLst>
                <a:gd name="T0" fmla="*/ 53 w 62"/>
                <a:gd name="T1" fmla="*/ 0 h 21"/>
                <a:gd name="T2" fmla="*/ 62 w 62"/>
                <a:gd name="T3" fmla="*/ 5 h 21"/>
                <a:gd name="T4" fmla="*/ 0 w 62"/>
                <a:gd name="T5" fmla="*/ 6 h 21"/>
                <a:gd name="T6" fmla="*/ 9 w 62"/>
                <a:gd name="T7" fmla="*/ 0 h 21"/>
                <a:gd name="T8" fmla="*/ 53 w 6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1">
                  <a:moveTo>
                    <a:pt x="53" y="0"/>
                  </a:moveTo>
                  <a:cubicBezTo>
                    <a:pt x="57" y="2"/>
                    <a:pt x="62" y="5"/>
                    <a:pt x="62" y="5"/>
                  </a:cubicBezTo>
                  <a:cubicBezTo>
                    <a:pt x="47" y="21"/>
                    <a:pt x="11" y="16"/>
                    <a:pt x="0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5"/>
                    <a:pt x="36" y="12"/>
                    <a:pt x="53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2D192E09-62A7-1CDD-99FE-0DE34D7CC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3609" y="4236192"/>
              <a:ext cx="108972" cy="38140"/>
            </a:xfrm>
            <a:custGeom>
              <a:avLst/>
              <a:gdLst>
                <a:gd name="T0" fmla="*/ 3 w 44"/>
                <a:gd name="T1" fmla="*/ 0 h 15"/>
                <a:gd name="T2" fmla="*/ 41 w 44"/>
                <a:gd name="T3" fmla="*/ 0 h 15"/>
                <a:gd name="T4" fmla="*/ 44 w 44"/>
                <a:gd name="T5" fmla="*/ 3 h 15"/>
                <a:gd name="T6" fmla="*/ 0 w 44"/>
                <a:gd name="T7" fmla="*/ 3 h 15"/>
                <a:gd name="T8" fmla="*/ 3 w 4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5">
                  <a:moveTo>
                    <a:pt x="3" y="0"/>
                  </a:moveTo>
                  <a:cubicBezTo>
                    <a:pt x="9" y="7"/>
                    <a:pt x="36" y="7"/>
                    <a:pt x="41" y="0"/>
                  </a:cubicBezTo>
                  <a:cubicBezTo>
                    <a:pt x="41" y="1"/>
                    <a:pt x="43" y="2"/>
                    <a:pt x="44" y="3"/>
                  </a:cubicBezTo>
                  <a:cubicBezTo>
                    <a:pt x="27" y="15"/>
                    <a:pt x="8" y="8"/>
                    <a:pt x="0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B0D66861-4F5D-EE71-1632-CD108A1D1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1620" y="4266159"/>
              <a:ext cx="152560" cy="329638"/>
            </a:xfrm>
            <a:custGeom>
              <a:avLst/>
              <a:gdLst>
                <a:gd name="T0" fmla="*/ 0 w 61"/>
                <a:gd name="T1" fmla="*/ 15 h 132"/>
                <a:gd name="T2" fmla="*/ 46 w 61"/>
                <a:gd name="T3" fmla="*/ 15 h 132"/>
                <a:gd name="T4" fmla="*/ 60 w 61"/>
                <a:gd name="T5" fmla="*/ 112 h 132"/>
                <a:gd name="T6" fmla="*/ 47 w 61"/>
                <a:gd name="T7" fmla="*/ 126 h 132"/>
                <a:gd name="T8" fmla="*/ 11 w 61"/>
                <a:gd name="T9" fmla="*/ 132 h 132"/>
                <a:gd name="T10" fmla="*/ 0 w 61"/>
                <a:gd name="T11" fmla="*/ 15 h 132"/>
                <a:gd name="T12" fmla="*/ 0 w 61"/>
                <a:gd name="T13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32">
                  <a:moveTo>
                    <a:pt x="0" y="15"/>
                  </a:moveTo>
                  <a:cubicBezTo>
                    <a:pt x="18" y="11"/>
                    <a:pt x="43" y="0"/>
                    <a:pt x="46" y="15"/>
                  </a:cubicBezTo>
                  <a:cubicBezTo>
                    <a:pt x="50" y="32"/>
                    <a:pt x="55" y="73"/>
                    <a:pt x="60" y="112"/>
                  </a:cubicBezTo>
                  <a:cubicBezTo>
                    <a:pt x="61" y="120"/>
                    <a:pt x="50" y="125"/>
                    <a:pt x="47" y="126"/>
                  </a:cubicBezTo>
                  <a:cubicBezTo>
                    <a:pt x="35" y="129"/>
                    <a:pt x="24" y="130"/>
                    <a:pt x="11" y="1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E35DFF5E-2E66-34A7-44C2-FB8D9CD9B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657" y="4259348"/>
              <a:ext cx="147111" cy="336449"/>
            </a:xfrm>
            <a:custGeom>
              <a:avLst/>
              <a:gdLst>
                <a:gd name="T0" fmla="*/ 59 w 59"/>
                <a:gd name="T1" fmla="*/ 18 h 135"/>
                <a:gd name="T2" fmla="*/ 15 w 59"/>
                <a:gd name="T3" fmla="*/ 18 h 135"/>
                <a:gd name="T4" fmla="*/ 2 w 59"/>
                <a:gd name="T5" fmla="*/ 114 h 135"/>
                <a:gd name="T6" fmla="*/ 14 w 59"/>
                <a:gd name="T7" fmla="*/ 129 h 135"/>
                <a:gd name="T8" fmla="*/ 48 w 59"/>
                <a:gd name="T9" fmla="*/ 135 h 135"/>
                <a:gd name="T10" fmla="*/ 59 w 59"/>
                <a:gd name="T11" fmla="*/ 18 h 135"/>
                <a:gd name="T12" fmla="*/ 59 w 59"/>
                <a:gd name="T13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35">
                  <a:moveTo>
                    <a:pt x="59" y="18"/>
                  </a:moveTo>
                  <a:cubicBezTo>
                    <a:pt x="37" y="12"/>
                    <a:pt x="19" y="0"/>
                    <a:pt x="15" y="18"/>
                  </a:cubicBezTo>
                  <a:cubicBezTo>
                    <a:pt x="11" y="36"/>
                    <a:pt x="6" y="77"/>
                    <a:pt x="2" y="114"/>
                  </a:cubicBezTo>
                  <a:cubicBezTo>
                    <a:pt x="0" y="124"/>
                    <a:pt x="10" y="128"/>
                    <a:pt x="14" y="129"/>
                  </a:cubicBezTo>
                  <a:cubicBezTo>
                    <a:pt x="25" y="132"/>
                    <a:pt x="35" y="133"/>
                    <a:pt x="48" y="135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3">
              <a:extLst>
                <a:ext uri="{FF2B5EF4-FFF2-40B4-BE49-F238E27FC236}">
                  <a16:creationId xmlns:a16="http://schemas.microsoft.com/office/drawing/2014/main" id="{6549FAC8-1DF9-D322-AC04-38607575C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736" y="4202139"/>
              <a:ext cx="72193" cy="74919"/>
            </a:xfrm>
            <a:prstGeom prst="rect">
              <a:avLst/>
            </a:prstGeom>
            <a:solidFill>
              <a:srgbClr val="D2A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DC66AF47-EA2C-C482-F7D4-435A9E0CB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797" y="4244365"/>
              <a:ext cx="356881" cy="359605"/>
            </a:xfrm>
            <a:custGeom>
              <a:avLst/>
              <a:gdLst>
                <a:gd name="T0" fmla="*/ 16 w 143"/>
                <a:gd name="T1" fmla="*/ 139 h 144"/>
                <a:gd name="T2" fmla="*/ 0 w 143"/>
                <a:gd name="T3" fmla="*/ 23 h 144"/>
                <a:gd name="T4" fmla="*/ 55 w 143"/>
                <a:gd name="T5" fmla="*/ 0 h 144"/>
                <a:gd name="T6" fmla="*/ 85 w 143"/>
                <a:gd name="T7" fmla="*/ 0 h 144"/>
                <a:gd name="T8" fmla="*/ 143 w 143"/>
                <a:gd name="T9" fmla="*/ 22 h 144"/>
                <a:gd name="T10" fmla="*/ 127 w 143"/>
                <a:gd name="T11" fmla="*/ 139 h 144"/>
                <a:gd name="T12" fmla="*/ 16 w 143"/>
                <a:gd name="T13" fmla="*/ 13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4">
                  <a:moveTo>
                    <a:pt x="16" y="139"/>
                  </a:moveTo>
                  <a:cubicBezTo>
                    <a:pt x="22" y="121"/>
                    <a:pt x="8" y="38"/>
                    <a:pt x="0" y="23"/>
                  </a:cubicBezTo>
                  <a:cubicBezTo>
                    <a:pt x="4" y="7"/>
                    <a:pt x="44" y="9"/>
                    <a:pt x="55" y="0"/>
                  </a:cubicBezTo>
                  <a:cubicBezTo>
                    <a:pt x="58" y="2"/>
                    <a:pt x="83" y="2"/>
                    <a:pt x="85" y="0"/>
                  </a:cubicBezTo>
                  <a:cubicBezTo>
                    <a:pt x="93" y="6"/>
                    <a:pt x="136" y="6"/>
                    <a:pt x="143" y="22"/>
                  </a:cubicBezTo>
                  <a:cubicBezTo>
                    <a:pt x="135" y="40"/>
                    <a:pt x="120" y="123"/>
                    <a:pt x="127" y="139"/>
                  </a:cubicBezTo>
                  <a:cubicBezTo>
                    <a:pt x="99" y="144"/>
                    <a:pt x="44" y="144"/>
                    <a:pt x="16" y="13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AC100C30-1BF3-C69F-B8FB-07884278A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925" y="4199414"/>
              <a:ext cx="92625" cy="62658"/>
            </a:xfrm>
            <a:custGeom>
              <a:avLst/>
              <a:gdLst>
                <a:gd name="T0" fmla="*/ 0 w 37"/>
                <a:gd name="T1" fmla="*/ 0 h 25"/>
                <a:gd name="T2" fmla="*/ 37 w 37"/>
                <a:gd name="T3" fmla="*/ 0 h 25"/>
                <a:gd name="T4" fmla="*/ 37 w 37"/>
                <a:gd name="T5" fmla="*/ 19 h 25"/>
                <a:gd name="T6" fmla="*/ 0 w 37"/>
                <a:gd name="T7" fmla="*/ 20 h 25"/>
                <a:gd name="T8" fmla="*/ 0 w 3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5">
                  <a:moveTo>
                    <a:pt x="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24" y="25"/>
                    <a:pt x="6" y="23"/>
                    <a:pt x="0" y="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EF8C4C1-CF74-6EDB-FB67-5996ECE97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2315" y="3962402"/>
              <a:ext cx="294223" cy="281963"/>
            </a:xfrm>
            <a:custGeom>
              <a:avLst/>
              <a:gdLst>
                <a:gd name="T0" fmla="*/ 61 w 118"/>
                <a:gd name="T1" fmla="*/ 113 h 113"/>
                <a:gd name="T2" fmla="*/ 93 w 118"/>
                <a:gd name="T3" fmla="*/ 18 h 113"/>
                <a:gd name="T4" fmla="*/ 42 w 118"/>
                <a:gd name="T5" fmla="*/ 11 h 113"/>
                <a:gd name="T6" fmla="*/ 61 w 118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3">
                  <a:moveTo>
                    <a:pt x="61" y="113"/>
                  </a:moveTo>
                  <a:cubicBezTo>
                    <a:pt x="97" y="113"/>
                    <a:pt x="118" y="48"/>
                    <a:pt x="93" y="18"/>
                  </a:cubicBezTo>
                  <a:cubicBezTo>
                    <a:pt x="81" y="3"/>
                    <a:pt x="52" y="0"/>
                    <a:pt x="42" y="11"/>
                  </a:cubicBezTo>
                  <a:cubicBezTo>
                    <a:pt x="0" y="24"/>
                    <a:pt x="21" y="113"/>
                    <a:pt x="61" y="113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F5C82209-D19D-F631-5DE4-B35D1AFCB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7233" y="4244365"/>
              <a:ext cx="155284" cy="51761"/>
            </a:xfrm>
            <a:custGeom>
              <a:avLst/>
              <a:gdLst>
                <a:gd name="T0" fmla="*/ 53 w 62"/>
                <a:gd name="T1" fmla="*/ 0 h 21"/>
                <a:gd name="T2" fmla="*/ 62 w 62"/>
                <a:gd name="T3" fmla="*/ 5 h 21"/>
                <a:gd name="T4" fmla="*/ 0 w 62"/>
                <a:gd name="T5" fmla="*/ 6 h 21"/>
                <a:gd name="T6" fmla="*/ 9 w 62"/>
                <a:gd name="T7" fmla="*/ 0 h 21"/>
                <a:gd name="T8" fmla="*/ 53 w 6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1">
                  <a:moveTo>
                    <a:pt x="53" y="0"/>
                  </a:moveTo>
                  <a:cubicBezTo>
                    <a:pt x="57" y="2"/>
                    <a:pt x="62" y="5"/>
                    <a:pt x="62" y="5"/>
                  </a:cubicBezTo>
                  <a:cubicBezTo>
                    <a:pt x="47" y="21"/>
                    <a:pt x="11" y="16"/>
                    <a:pt x="0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5"/>
                    <a:pt x="36" y="12"/>
                    <a:pt x="5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3EA4A10-9D33-629C-B895-7A1C9F58B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0388" y="4236192"/>
              <a:ext cx="108971" cy="38140"/>
            </a:xfrm>
            <a:custGeom>
              <a:avLst/>
              <a:gdLst>
                <a:gd name="T0" fmla="*/ 3 w 44"/>
                <a:gd name="T1" fmla="*/ 0 h 15"/>
                <a:gd name="T2" fmla="*/ 41 w 44"/>
                <a:gd name="T3" fmla="*/ 0 h 15"/>
                <a:gd name="T4" fmla="*/ 44 w 44"/>
                <a:gd name="T5" fmla="*/ 3 h 15"/>
                <a:gd name="T6" fmla="*/ 0 w 44"/>
                <a:gd name="T7" fmla="*/ 3 h 15"/>
                <a:gd name="T8" fmla="*/ 3 w 4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5">
                  <a:moveTo>
                    <a:pt x="3" y="0"/>
                  </a:moveTo>
                  <a:cubicBezTo>
                    <a:pt x="9" y="7"/>
                    <a:pt x="36" y="7"/>
                    <a:pt x="41" y="0"/>
                  </a:cubicBezTo>
                  <a:cubicBezTo>
                    <a:pt x="41" y="1"/>
                    <a:pt x="43" y="2"/>
                    <a:pt x="44" y="3"/>
                  </a:cubicBezTo>
                  <a:cubicBezTo>
                    <a:pt x="27" y="15"/>
                    <a:pt x="8" y="8"/>
                    <a:pt x="0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1CB3EFD1-3F84-9DC5-1BB4-9284F093F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9417" y="2961230"/>
              <a:ext cx="747816" cy="840440"/>
            </a:xfrm>
            <a:custGeom>
              <a:avLst/>
              <a:gdLst>
                <a:gd name="T0" fmla="*/ 296 w 300"/>
                <a:gd name="T1" fmla="*/ 318 h 337"/>
                <a:gd name="T2" fmla="*/ 201 w 300"/>
                <a:gd name="T3" fmla="*/ 18 h 337"/>
                <a:gd name="T4" fmla="*/ 183 w 300"/>
                <a:gd name="T5" fmla="*/ 18 h 337"/>
                <a:gd name="T6" fmla="*/ 228 w 300"/>
                <a:gd name="T7" fmla="*/ 161 h 337"/>
                <a:gd name="T8" fmla="*/ 158 w 300"/>
                <a:gd name="T9" fmla="*/ 161 h 337"/>
                <a:gd name="T10" fmla="*/ 158 w 300"/>
                <a:gd name="T11" fmla="*/ 9 h 337"/>
                <a:gd name="T12" fmla="*/ 150 w 300"/>
                <a:gd name="T13" fmla="*/ 0 h 337"/>
                <a:gd name="T14" fmla="*/ 141 w 300"/>
                <a:gd name="T15" fmla="*/ 9 h 337"/>
                <a:gd name="T16" fmla="*/ 141 w 300"/>
                <a:gd name="T17" fmla="*/ 161 h 337"/>
                <a:gd name="T18" fmla="*/ 72 w 300"/>
                <a:gd name="T19" fmla="*/ 161 h 337"/>
                <a:gd name="T20" fmla="*/ 117 w 300"/>
                <a:gd name="T21" fmla="*/ 18 h 337"/>
                <a:gd name="T22" fmla="*/ 98 w 300"/>
                <a:gd name="T23" fmla="*/ 18 h 337"/>
                <a:gd name="T24" fmla="*/ 4 w 300"/>
                <a:gd name="T25" fmla="*/ 318 h 337"/>
                <a:gd name="T26" fmla="*/ 21 w 300"/>
                <a:gd name="T27" fmla="*/ 323 h 337"/>
                <a:gd name="T28" fmla="*/ 66 w 300"/>
                <a:gd name="T29" fmla="*/ 178 h 337"/>
                <a:gd name="T30" fmla="*/ 141 w 300"/>
                <a:gd name="T31" fmla="*/ 178 h 337"/>
                <a:gd name="T32" fmla="*/ 141 w 300"/>
                <a:gd name="T33" fmla="*/ 243 h 337"/>
                <a:gd name="T34" fmla="*/ 150 w 300"/>
                <a:gd name="T35" fmla="*/ 251 h 337"/>
                <a:gd name="T36" fmla="*/ 158 w 300"/>
                <a:gd name="T37" fmla="*/ 243 h 337"/>
                <a:gd name="T38" fmla="*/ 158 w 300"/>
                <a:gd name="T39" fmla="*/ 178 h 337"/>
                <a:gd name="T40" fmla="*/ 233 w 300"/>
                <a:gd name="T41" fmla="*/ 178 h 337"/>
                <a:gd name="T42" fmla="*/ 279 w 300"/>
                <a:gd name="T43" fmla="*/ 323 h 337"/>
                <a:gd name="T44" fmla="*/ 296 w 300"/>
                <a:gd name="T45" fmla="*/ 31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0" h="337">
                  <a:moveTo>
                    <a:pt x="296" y="318"/>
                  </a:moveTo>
                  <a:cubicBezTo>
                    <a:pt x="201" y="18"/>
                    <a:pt x="201" y="18"/>
                    <a:pt x="201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228" y="161"/>
                    <a:pt x="228" y="161"/>
                    <a:pt x="228" y="161"/>
                  </a:cubicBezTo>
                  <a:cubicBezTo>
                    <a:pt x="158" y="161"/>
                    <a:pt x="158" y="161"/>
                    <a:pt x="158" y="161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158" y="4"/>
                    <a:pt x="155" y="0"/>
                    <a:pt x="150" y="0"/>
                  </a:cubicBezTo>
                  <a:cubicBezTo>
                    <a:pt x="145" y="0"/>
                    <a:pt x="141" y="4"/>
                    <a:pt x="141" y="9"/>
                  </a:cubicBezTo>
                  <a:cubicBezTo>
                    <a:pt x="141" y="161"/>
                    <a:pt x="141" y="161"/>
                    <a:pt x="141" y="161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4" y="318"/>
                    <a:pt x="4" y="318"/>
                    <a:pt x="4" y="318"/>
                  </a:cubicBezTo>
                  <a:cubicBezTo>
                    <a:pt x="0" y="333"/>
                    <a:pt x="16" y="337"/>
                    <a:pt x="21" y="323"/>
                  </a:cubicBezTo>
                  <a:cubicBezTo>
                    <a:pt x="66" y="178"/>
                    <a:pt x="66" y="178"/>
                    <a:pt x="66" y="178"/>
                  </a:cubicBezTo>
                  <a:cubicBezTo>
                    <a:pt x="141" y="178"/>
                    <a:pt x="141" y="178"/>
                    <a:pt x="141" y="178"/>
                  </a:cubicBezTo>
                  <a:cubicBezTo>
                    <a:pt x="141" y="243"/>
                    <a:pt x="141" y="243"/>
                    <a:pt x="141" y="243"/>
                  </a:cubicBezTo>
                  <a:cubicBezTo>
                    <a:pt x="141" y="247"/>
                    <a:pt x="145" y="251"/>
                    <a:pt x="150" y="251"/>
                  </a:cubicBezTo>
                  <a:cubicBezTo>
                    <a:pt x="155" y="251"/>
                    <a:pt x="158" y="247"/>
                    <a:pt x="158" y="243"/>
                  </a:cubicBezTo>
                  <a:cubicBezTo>
                    <a:pt x="158" y="178"/>
                    <a:pt x="158" y="178"/>
                    <a:pt x="158" y="178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79" y="323"/>
                    <a:pt x="279" y="323"/>
                    <a:pt x="279" y="323"/>
                  </a:cubicBezTo>
                  <a:cubicBezTo>
                    <a:pt x="283" y="335"/>
                    <a:pt x="300" y="331"/>
                    <a:pt x="296" y="31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E55B2CA7-D905-027C-303A-C4C0FB98F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988" y="2833189"/>
              <a:ext cx="107610" cy="128042"/>
            </a:xfrm>
            <a:custGeom>
              <a:avLst/>
              <a:gdLst>
                <a:gd name="T0" fmla="*/ 79 w 79"/>
                <a:gd name="T1" fmla="*/ 0 h 94"/>
                <a:gd name="T2" fmla="*/ 0 w 79"/>
                <a:gd name="T3" fmla="*/ 94 h 94"/>
                <a:gd name="T4" fmla="*/ 79 w 79"/>
                <a:gd name="T5" fmla="*/ 94 h 94"/>
                <a:gd name="T6" fmla="*/ 79 w 79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94">
                  <a:moveTo>
                    <a:pt x="79" y="0"/>
                  </a:moveTo>
                  <a:lnTo>
                    <a:pt x="0" y="94"/>
                  </a:lnTo>
                  <a:lnTo>
                    <a:pt x="79" y="9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A8B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0FC7D178-3525-FEDC-373F-ADAB9ECAE9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8985" y="2191620"/>
              <a:ext cx="773696" cy="659276"/>
            </a:xfrm>
            <a:custGeom>
              <a:avLst/>
              <a:gdLst>
                <a:gd name="T0" fmla="*/ 0 w 568"/>
                <a:gd name="T1" fmla="*/ 92 h 484"/>
                <a:gd name="T2" fmla="*/ 264 w 568"/>
                <a:gd name="T3" fmla="*/ 92 h 484"/>
                <a:gd name="T4" fmla="*/ 264 w 568"/>
                <a:gd name="T5" fmla="*/ 83 h 484"/>
                <a:gd name="T6" fmla="*/ 0 w 568"/>
                <a:gd name="T7" fmla="*/ 83 h 484"/>
                <a:gd name="T8" fmla="*/ 0 w 568"/>
                <a:gd name="T9" fmla="*/ 92 h 484"/>
                <a:gd name="T10" fmla="*/ 0 w 568"/>
                <a:gd name="T11" fmla="*/ 112 h 484"/>
                <a:gd name="T12" fmla="*/ 264 w 568"/>
                <a:gd name="T13" fmla="*/ 112 h 484"/>
                <a:gd name="T14" fmla="*/ 264 w 568"/>
                <a:gd name="T15" fmla="*/ 103 h 484"/>
                <a:gd name="T16" fmla="*/ 0 w 568"/>
                <a:gd name="T17" fmla="*/ 103 h 484"/>
                <a:gd name="T18" fmla="*/ 0 w 568"/>
                <a:gd name="T19" fmla="*/ 112 h 484"/>
                <a:gd name="T20" fmla="*/ 0 w 568"/>
                <a:gd name="T21" fmla="*/ 134 h 484"/>
                <a:gd name="T22" fmla="*/ 264 w 568"/>
                <a:gd name="T23" fmla="*/ 134 h 484"/>
                <a:gd name="T24" fmla="*/ 264 w 568"/>
                <a:gd name="T25" fmla="*/ 123 h 484"/>
                <a:gd name="T26" fmla="*/ 0 w 568"/>
                <a:gd name="T27" fmla="*/ 123 h 484"/>
                <a:gd name="T28" fmla="*/ 0 w 568"/>
                <a:gd name="T29" fmla="*/ 134 h 484"/>
                <a:gd name="T30" fmla="*/ 0 w 568"/>
                <a:gd name="T31" fmla="*/ 154 h 484"/>
                <a:gd name="T32" fmla="*/ 264 w 568"/>
                <a:gd name="T33" fmla="*/ 154 h 484"/>
                <a:gd name="T34" fmla="*/ 264 w 568"/>
                <a:gd name="T35" fmla="*/ 145 h 484"/>
                <a:gd name="T36" fmla="*/ 0 w 568"/>
                <a:gd name="T37" fmla="*/ 145 h 484"/>
                <a:gd name="T38" fmla="*/ 0 w 568"/>
                <a:gd name="T39" fmla="*/ 154 h 484"/>
                <a:gd name="T40" fmla="*/ 0 w 568"/>
                <a:gd name="T41" fmla="*/ 175 h 484"/>
                <a:gd name="T42" fmla="*/ 264 w 568"/>
                <a:gd name="T43" fmla="*/ 175 h 484"/>
                <a:gd name="T44" fmla="*/ 264 w 568"/>
                <a:gd name="T45" fmla="*/ 165 h 484"/>
                <a:gd name="T46" fmla="*/ 0 w 568"/>
                <a:gd name="T47" fmla="*/ 165 h 484"/>
                <a:gd name="T48" fmla="*/ 0 w 568"/>
                <a:gd name="T49" fmla="*/ 175 h 484"/>
                <a:gd name="T50" fmla="*/ 0 w 568"/>
                <a:gd name="T51" fmla="*/ 50 h 484"/>
                <a:gd name="T52" fmla="*/ 264 w 568"/>
                <a:gd name="T53" fmla="*/ 50 h 484"/>
                <a:gd name="T54" fmla="*/ 264 w 568"/>
                <a:gd name="T55" fmla="*/ 0 h 484"/>
                <a:gd name="T56" fmla="*/ 0 w 568"/>
                <a:gd name="T57" fmla="*/ 0 h 484"/>
                <a:gd name="T58" fmla="*/ 0 w 568"/>
                <a:gd name="T59" fmla="*/ 50 h 484"/>
                <a:gd name="T60" fmla="*/ 304 w 568"/>
                <a:gd name="T61" fmla="*/ 404 h 484"/>
                <a:gd name="T62" fmla="*/ 568 w 568"/>
                <a:gd name="T63" fmla="*/ 404 h 484"/>
                <a:gd name="T64" fmla="*/ 568 w 568"/>
                <a:gd name="T65" fmla="*/ 394 h 484"/>
                <a:gd name="T66" fmla="*/ 304 w 568"/>
                <a:gd name="T67" fmla="*/ 394 h 484"/>
                <a:gd name="T68" fmla="*/ 304 w 568"/>
                <a:gd name="T69" fmla="*/ 404 h 484"/>
                <a:gd name="T70" fmla="*/ 304 w 568"/>
                <a:gd name="T71" fmla="*/ 424 h 484"/>
                <a:gd name="T72" fmla="*/ 568 w 568"/>
                <a:gd name="T73" fmla="*/ 424 h 484"/>
                <a:gd name="T74" fmla="*/ 568 w 568"/>
                <a:gd name="T75" fmla="*/ 415 h 484"/>
                <a:gd name="T76" fmla="*/ 304 w 568"/>
                <a:gd name="T77" fmla="*/ 415 h 484"/>
                <a:gd name="T78" fmla="*/ 304 w 568"/>
                <a:gd name="T79" fmla="*/ 424 h 484"/>
                <a:gd name="T80" fmla="*/ 304 w 568"/>
                <a:gd name="T81" fmla="*/ 444 h 484"/>
                <a:gd name="T82" fmla="*/ 568 w 568"/>
                <a:gd name="T83" fmla="*/ 444 h 484"/>
                <a:gd name="T84" fmla="*/ 568 w 568"/>
                <a:gd name="T85" fmla="*/ 435 h 484"/>
                <a:gd name="T86" fmla="*/ 304 w 568"/>
                <a:gd name="T87" fmla="*/ 435 h 484"/>
                <a:gd name="T88" fmla="*/ 304 w 568"/>
                <a:gd name="T89" fmla="*/ 444 h 484"/>
                <a:gd name="T90" fmla="*/ 304 w 568"/>
                <a:gd name="T91" fmla="*/ 464 h 484"/>
                <a:gd name="T92" fmla="*/ 568 w 568"/>
                <a:gd name="T93" fmla="*/ 464 h 484"/>
                <a:gd name="T94" fmla="*/ 568 w 568"/>
                <a:gd name="T95" fmla="*/ 455 h 484"/>
                <a:gd name="T96" fmla="*/ 304 w 568"/>
                <a:gd name="T97" fmla="*/ 455 h 484"/>
                <a:gd name="T98" fmla="*/ 304 w 568"/>
                <a:gd name="T99" fmla="*/ 464 h 484"/>
                <a:gd name="T100" fmla="*/ 304 w 568"/>
                <a:gd name="T101" fmla="*/ 484 h 484"/>
                <a:gd name="T102" fmla="*/ 568 w 568"/>
                <a:gd name="T103" fmla="*/ 484 h 484"/>
                <a:gd name="T104" fmla="*/ 568 w 568"/>
                <a:gd name="T105" fmla="*/ 475 h 484"/>
                <a:gd name="T106" fmla="*/ 304 w 568"/>
                <a:gd name="T107" fmla="*/ 475 h 484"/>
                <a:gd name="T108" fmla="*/ 304 w 568"/>
                <a:gd name="T109" fmla="*/ 484 h 484"/>
                <a:gd name="T110" fmla="*/ 304 w 568"/>
                <a:gd name="T111" fmla="*/ 312 h 484"/>
                <a:gd name="T112" fmla="*/ 304 w 568"/>
                <a:gd name="T113" fmla="*/ 361 h 484"/>
                <a:gd name="T114" fmla="*/ 568 w 568"/>
                <a:gd name="T115" fmla="*/ 361 h 484"/>
                <a:gd name="T116" fmla="*/ 568 w 568"/>
                <a:gd name="T117" fmla="*/ 312 h 484"/>
                <a:gd name="T118" fmla="*/ 304 w 568"/>
                <a:gd name="T119" fmla="*/ 31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8" h="484">
                  <a:moveTo>
                    <a:pt x="0" y="92"/>
                  </a:moveTo>
                  <a:lnTo>
                    <a:pt x="264" y="92"/>
                  </a:lnTo>
                  <a:lnTo>
                    <a:pt x="264" y="83"/>
                  </a:lnTo>
                  <a:lnTo>
                    <a:pt x="0" y="83"/>
                  </a:lnTo>
                  <a:lnTo>
                    <a:pt x="0" y="92"/>
                  </a:lnTo>
                  <a:close/>
                  <a:moveTo>
                    <a:pt x="0" y="112"/>
                  </a:moveTo>
                  <a:lnTo>
                    <a:pt x="264" y="112"/>
                  </a:lnTo>
                  <a:lnTo>
                    <a:pt x="264" y="103"/>
                  </a:lnTo>
                  <a:lnTo>
                    <a:pt x="0" y="103"/>
                  </a:lnTo>
                  <a:lnTo>
                    <a:pt x="0" y="112"/>
                  </a:lnTo>
                  <a:close/>
                  <a:moveTo>
                    <a:pt x="0" y="134"/>
                  </a:moveTo>
                  <a:lnTo>
                    <a:pt x="264" y="134"/>
                  </a:lnTo>
                  <a:lnTo>
                    <a:pt x="264" y="123"/>
                  </a:lnTo>
                  <a:lnTo>
                    <a:pt x="0" y="123"/>
                  </a:lnTo>
                  <a:lnTo>
                    <a:pt x="0" y="134"/>
                  </a:lnTo>
                  <a:close/>
                  <a:moveTo>
                    <a:pt x="0" y="154"/>
                  </a:moveTo>
                  <a:lnTo>
                    <a:pt x="264" y="154"/>
                  </a:lnTo>
                  <a:lnTo>
                    <a:pt x="264" y="145"/>
                  </a:lnTo>
                  <a:lnTo>
                    <a:pt x="0" y="145"/>
                  </a:lnTo>
                  <a:lnTo>
                    <a:pt x="0" y="154"/>
                  </a:lnTo>
                  <a:close/>
                  <a:moveTo>
                    <a:pt x="0" y="175"/>
                  </a:moveTo>
                  <a:lnTo>
                    <a:pt x="264" y="175"/>
                  </a:lnTo>
                  <a:lnTo>
                    <a:pt x="264" y="165"/>
                  </a:lnTo>
                  <a:lnTo>
                    <a:pt x="0" y="165"/>
                  </a:lnTo>
                  <a:lnTo>
                    <a:pt x="0" y="175"/>
                  </a:lnTo>
                  <a:close/>
                  <a:moveTo>
                    <a:pt x="0" y="50"/>
                  </a:moveTo>
                  <a:lnTo>
                    <a:pt x="264" y="50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50"/>
                  </a:lnTo>
                  <a:close/>
                  <a:moveTo>
                    <a:pt x="304" y="404"/>
                  </a:moveTo>
                  <a:lnTo>
                    <a:pt x="568" y="404"/>
                  </a:lnTo>
                  <a:lnTo>
                    <a:pt x="568" y="394"/>
                  </a:lnTo>
                  <a:lnTo>
                    <a:pt x="304" y="394"/>
                  </a:lnTo>
                  <a:lnTo>
                    <a:pt x="304" y="404"/>
                  </a:lnTo>
                  <a:close/>
                  <a:moveTo>
                    <a:pt x="304" y="424"/>
                  </a:moveTo>
                  <a:lnTo>
                    <a:pt x="568" y="424"/>
                  </a:lnTo>
                  <a:lnTo>
                    <a:pt x="568" y="415"/>
                  </a:lnTo>
                  <a:lnTo>
                    <a:pt x="304" y="415"/>
                  </a:lnTo>
                  <a:lnTo>
                    <a:pt x="304" y="424"/>
                  </a:lnTo>
                  <a:close/>
                  <a:moveTo>
                    <a:pt x="304" y="444"/>
                  </a:moveTo>
                  <a:lnTo>
                    <a:pt x="568" y="444"/>
                  </a:lnTo>
                  <a:lnTo>
                    <a:pt x="568" y="435"/>
                  </a:lnTo>
                  <a:lnTo>
                    <a:pt x="304" y="435"/>
                  </a:lnTo>
                  <a:lnTo>
                    <a:pt x="304" y="444"/>
                  </a:lnTo>
                  <a:close/>
                  <a:moveTo>
                    <a:pt x="304" y="464"/>
                  </a:moveTo>
                  <a:lnTo>
                    <a:pt x="568" y="464"/>
                  </a:lnTo>
                  <a:lnTo>
                    <a:pt x="568" y="455"/>
                  </a:lnTo>
                  <a:lnTo>
                    <a:pt x="304" y="455"/>
                  </a:lnTo>
                  <a:lnTo>
                    <a:pt x="304" y="464"/>
                  </a:lnTo>
                  <a:close/>
                  <a:moveTo>
                    <a:pt x="304" y="484"/>
                  </a:moveTo>
                  <a:lnTo>
                    <a:pt x="568" y="484"/>
                  </a:lnTo>
                  <a:lnTo>
                    <a:pt x="568" y="475"/>
                  </a:lnTo>
                  <a:lnTo>
                    <a:pt x="304" y="475"/>
                  </a:lnTo>
                  <a:lnTo>
                    <a:pt x="304" y="484"/>
                  </a:lnTo>
                  <a:close/>
                  <a:moveTo>
                    <a:pt x="304" y="312"/>
                  </a:moveTo>
                  <a:lnTo>
                    <a:pt x="304" y="361"/>
                  </a:lnTo>
                  <a:lnTo>
                    <a:pt x="568" y="361"/>
                  </a:lnTo>
                  <a:lnTo>
                    <a:pt x="568" y="312"/>
                  </a:lnTo>
                  <a:lnTo>
                    <a:pt x="304" y="312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1033A191-459C-D2B4-B3BB-77C8313CB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558" y="2826378"/>
              <a:ext cx="128041" cy="134852"/>
            </a:xfrm>
            <a:custGeom>
              <a:avLst/>
              <a:gdLst>
                <a:gd name="T0" fmla="*/ 51 w 51"/>
                <a:gd name="T1" fmla="*/ 3 h 54"/>
                <a:gd name="T2" fmla="*/ 8 w 51"/>
                <a:gd name="T3" fmla="*/ 54 h 54"/>
                <a:gd name="T4" fmla="*/ 0 w 51"/>
                <a:gd name="T5" fmla="*/ 0 h 54"/>
                <a:gd name="T6" fmla="*/ 51 w 51"/>
                <a:gd name="T7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54">
                  <a:moveTo>
                    <a:pt x="51" y="3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12" y="36"/>
                    <a:pt x="11" y="18"/>
                    <a:pt x="0" y="0"/>
                  </a:cubicBezTo>
                  <a:cubicBezTo>
                    <a:pt x="16" y="12"/>
                    <a:pt x="33" y="12"/>
                    <a:pt x="51" y="3"/>
                  </a:cubicBezTo>
                </a:path>
              </a:pathLst>
            </a:custGeom>
            <a:solidFill>
              <a:srgbClr val="E8E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3">
              <a:extLst>
                <a:ext uri="{FF2B5EF4-FFF2-40B4-BE49-F238E27FC236}">
                  <a16:creationId xmlns:a16="http://schemas.microsoft.com/office/drawing/2014/main" id="{DF8791BD-4D7D-9B19-9EB4-60FE64C49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6693" y="2589365"/>
              <a:ext cx="303757" cy="303758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714CA24D-7B9F-8A33-AA22-AD864FF9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252" y="2741925"/>
              <a:ext cx="133490" cy="126680"/>
            </a:xfrm>
            <a:custGeom>
              <a:avLst/>
              <a:gdLst>
                <a:gd name="T0" fmla="*/ 33 w 54"/>
                <a:gd name="T1" fmla="*/ 51 h 51"/>
                <a:gd name="T2" fmla="*/ 54 w 54"/>
                <a:gd name="T3" fmla="*/ 28 h 51"/>
                <a:gd name="T4" fmla="*/ 0 w 54"/>
                <a:gd name="T5" fmla="*/ 0 h 51"/>
                <a:gd name="T6" fmla="*/ 33 w 54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51">
                  <a:moveTo>
                    <a:pt x="33" y="51"/>
                  </a:moveTo>
                  <a:cubicBezTo>
                    <a:pt x="42" y="45"/>
                    <a:pt x="49" y="37"/>
                    <a:pt x="54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3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6976BBD8-E323-3812-0FCC-E985D2BDF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252" y="2622056"/>
              <a:ext cx="151199" cy="189337"/>
            </a:xfrm>
            <a:custGeom>
              <a:avLst/>
              <a:gdLst>
                <a:gd name="T0" fmla="*/ 54 w 61"/>
                <a:gd name="T1" fmla="*/ 76 h 76"/>
                <a:gd name="T2" fmla="*/ 61 w 61"/>
                <a:gd name="T3" fmla="*/ 48 h 76"/>
                <a:gd name="T4" fmla="*/ 37 w 61"/>
                <a:gd name="T5" fmla="*/ 0 h 76"/>
                <a:gd name="T6" fmla="*/ 0 w 61"/>
                <a:gd name="T7" fmla="*/ 48 h 76"/>
                <a:gd name="T8" fmla="*/ 54 w 61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6">
                  <a:moveTo>
                    <a:pt x="54" y="76"/>
                  </a:moveTo>
                  <a:cubicBezTo>
                    <a:pt x="58" y="68"/>
                    <a:pt x="61" y="58"/>
                    <a:pt x="61" y="48"/>
                  </a:cubicBezTo>
                  <a:cubicBezTo>
                    <a:pt x="61" y="29"/>
                    <a:pt x="52" y="11"/>
                    <a:pt x="37" y="0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54" y="7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CE33C994-4BC5-A1FF-C8A3-3A346F4BA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252" y="2589365"/>
              <a:ext cx="91263" cy="152560"/>
            </a:xfrm>
            <a:custGeom>
              <a:avLst/>
              <a:gdLst>
                <a:gd name="T0" fmla="*/ 37 w 37"/>
                <a:gd name="T1" fmla="*/ 13 h 61"/>
                <a:gd name="T2" fmla="*/ 0 w 37"/>
                <a:gd name="T3" fmla="*/ 0 h 61"/>
                <a:gd name="T4" fmla="*/ 0 w 37"/>
                <a:gd name="T5" fmla="*/ 61 h 61"/>
                <a:gd name="T6" fmla="*/ 37 w 37"/>
                <a:gd name="T7" fmla="*/ 1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61">
                  <a:moveTo>
                    <a:pt x="37" y="13"/>
                  </a:moveTo>
                  <a:cubicBezTo>
                    <a:pt x="27" y="5"/>
                    <a:pt x="14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37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25D3965B-4F3A-9EDB-5B8E-4AD37AEFF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8919" y="2589365"/>
              <a:ext cx="110333" cy="152560"/>
            </a:xfrm>
            <a:custGeom>
              <a:avLst/>
              <a:gdLst>
                <a:gd name="T0" fmla="*/ 44 w 44"/>
                <a:gd name="T1" fmla="*/ 0 h 61"/>
                <a:gd name="T2" fmla="*/ 44 w 44"/>
                <a:gd name="T3" fmla="*/ 61 h 61"/>
                <a:gd name="T4" fmla="*/ 0 w 44"/>
                <a:gd name="T5" fmla="*/ 18 h 61"/>
                <a:gd name="T6" fmla="*/ 44 w 44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1">
                  <a:moveTo>
                    <a:pt x="44" y="0"/>
                  </a:moveTo>
                  <a:cubicBezTo>
                    <a:pt x="44" y="61"/>
                    <a:pt x="44" y="61"/>
                    <a:pt x="44" y="6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1" y="7"/>
                    <a:pt x="27" y="0"/>
                    <a:pt x="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8">
              <a:extLst>
                <a:ext uri="{FF2B5EF4-FFF2-40B4-BE49-F238E27FC236}">
                  <a16:creationId xmlns:a16="http://schemas.microsoft.com/office/drawing/2014/main" id="{7DB31603-A46F-9684-491B-602862CB4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3075" y="2481757"/>
              <a:ext cx="359605" cy="204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9">
              <a:extLst>
                <a:ext uri="{FF2B5EF4-FFF2-40B4-BE49-F238E27FC236}">
                  <a16:creationId xmlns:a16="http://schemas.microsoft.com/office/drawing/2014/main" id="{9DEB7A94-857C-E157-DB3C-AD14C0F95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297" y="2115341"/>
              <a:ext cx="65382" cy="3664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0">
              <a:extLst>
                <a:ext uri="{FF2B5EF4-FFF2-40B4-BE49-F238E27FC236}">
                  <a16:creationId xmlns:a16="http://schemas.microsoft.com/office/drawing/2014/main" id="{373963AF-1AD0-A5C5-3D0A-19EF5F2A52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5106" y="2251554"/>
              <a:ext cx="62659" cy="23020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0B24BF35-C3F3-3C63-EF70-2E3F4C946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187" y="2331921"/>
              <a:ext cx="65382" cy="1498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>
              <a:extLst>
                <a:ext uri="{FF2B5EF4-FFF2-40B4-BE49-F238E27FC236}">
                  <a16:creationId xmlns:a16="http://schemas.microsoft.com/office/drawing/2014/main" id="{A659AA6D-B5E0-4B3E-E597-F3FE77DC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7996" y="2259727"/>
              <a:ext cx="62659" cy="22202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3">
              <a:extLst>
                <a:ext uri="{FF2B5EF4-FFF2-40B4-BE49-F238E27FC236}">
                  <a16:creationId xmlns:a16="http://schemas.microsoft.com/office/drawing/2014/main" id="{88882697-AF41-213E-8BE4-DE643A6F0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3076" y="2325110"/>
              <a:ext cx="65382" cy="156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DC01E4-4C2D-D878-54E1-5DC4DFB0D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3200" y="2043148"/>
              <a:ext cx="336450" cy="660639"/>
            </a:xfrm>
            <a:custGeom>
              <a:avLst/>
              <a:gdLst>
                <a:gd name="T0" fmla="*/ 124 w 135"/>
                <a:gd name="T1" fmla="*/ 102 h 265"/>
                <a:gd name="T2" fmla="*/ 68 w 135"/>
                <a:gd name="T3" fmla="*/ 265 h 265"/>
                <a:gd name="T4" fmla="*/ 6 w 135"/>
                <a:gd name="T5" fmla="*/ 110 h 265"/>
                <a:gd name="T6" fmla="*/ 90 w 135"/>
                <a:gd name="T7" fmla="*/ 23 h 265"/>
                <a:gd name="T8" fmla="*/ 124 w 135"/>
                <a:gd name="T9" fmla="*/ 10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65">
                  <a:moveTo>
                    <a:pt x="124" y="102"/>
                  </a:moveTo>
                  <a:cubicBezTo>
                    <a:pt x="112" y="161"/>
                    <a:pt x="87" y="265"/>
                    <a:pt x="68" y="265"/>
                  </a:cubicBezTo>
                  <a:cubicBezTo>
                    <a:pt x="50" y="265"/>
                    <a:pt x="13" y="153"/>
                    <a:pt x="6" y="110"/>
                  </a:cubicBezTo>
                  <a:cubicBezTo>
                    <a:pt x="0" y="72"/>
                    <a:pt x="12" y="0"/>
                    <a:pt x="90" y="23"/>
                  </a:cubicBezTo>
                  <a:cubicBezTo>
                    <a:pt x="116" y="22"/>
                    <a:pt x="135" y="51"/>
                    <a:pt x="124" y="102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13FC3936-96CE-4F48-EC10-FD186D926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640" y="2910830"/>
              <a:ext cx="80367" cy="89901"/>
            </a:xfrm>
            <a:custGeom>
              <a:avLst/>
              <a:gdLst>
                <a:gd name="T0" fmla="*/ 0 w 59"/>
                <a:gd name="T1" fmla="*/ 50 h 66"/>
                <a:gd name="T2" fmla="*/ 37 w 59"/>
                <a:gd name="T3" fmla="*/ 66 h 66"/>
                <a:gd name="T4" fmla="*/ 59 w 59"/>
                <a:gd name="T5" fmla="*/ 17 h 66"/>
                <a:gd name="T6" fmla="*/ 24 w 59"/>
                <a:gd name="T7" fmla="*/ 0 h 66"/>
                <a:gd name="T8" fmla="*/ 0 w 59"/>
                <a:gd name="T9" fmla="*/ 5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6">
                  <a:moveTo>
                    <a:pt x="0" y="50"/>
                  </a:moveTo>
                  <a:lnTo>
                    <a:pt x="37" y="66"/>
                  </a:lnTo>
                  <a:lnTo>
                    <a:pt x="59" y="17"/>
                  </a:lnTo>
                  <a:lnTo>
                    <a:pt x="24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A3DEDEFD-588B-2D8F-645C-5F505C334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381" y="2936711"/>
              <a:ext cx="81729" cy="104885"/>
            </a:xfrm>
            <a:custGeom>
              <a:avLst/>
              <a:gdLst>
                <a:gd name="T0" fmla="*/ 33 w 33"/>
                <a:gd name="T1" fmla="*/ 4 h 42"/>
                <a:gd name="T2" fmla="*/ 13 w 33"/>
                <a:gd name="T3" fmla="*/ 0 h 42"/>
                <a:gd name="T4" fmla="*/ 10 w 33"/>
                <a:gd name="T5" fmla="*/ 15 h 42"/>
                <a:gd name="T6" fmla="*/ 0 w 33"/>
                <a:gd name="T7" fmla="*/ 30 h 42"/>
                <a:gd name="T8" fmla="*/ 22 w 33"/>
                <a:gd name="T9" fmla="*/ 42 h 42"/>
                <a:gd name="T10" fmla="*/ 33 w 33"/>
                <a:gd name="T11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33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8" y="34"/>
                    <a:pt x="23" y="30"/>
                    <a:pt x="22" y="42"/>
                  </a:cubicBezTo>
                  <a:lnTo>
                    <a:pt x="33" y="4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09FDB9C7-1F07-12EA-A121-A66582FB2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97" y="2936711"/>
              <a:ext cx="96713" cy="149835"/>
            </a:xfrm>
            <a:custGeom>
              <a:avLst/>
              <a:gdLst>
                <a:gd name="T0" fmla="*/ 3 w 39"/>
                <a:gd name="T1" fmla="*/ 36 h 60"/>
                <a:gd name="T2" fmla="*/ 16 w 39"/>
                <a:gd name="T3" fmla="*/ 7 h 60"/>
                <a:gd name="T4" fmla="*/ 22 w 39"/>
                <a:gd name="T5" fmla="*/ 5 h 60"/>
                <a:gd name="T6" fmla="*/ 22 w 39"/>
                <a:gd name="T7" fmla="*/ 6 h 60"/>
                <a:gd name="T8" fmla="*/ 24 w 39"/>
                <a:gd name="T9" fmla="*/ 3 h 60"/>
                <a:gd name="T10" fmla="*/ 30 w 39"/>
                <a:gd name="T11" fmla="*/ 1 h 60"/>
                <a:gd name="T12" fmla="*/ 33 w 39"/>
                <a:gd name="T13" fmla="*/ 5 h 60"/>
                <a:gd name="T14" fmla="*/ 36 w 39"/>
                <a:gd name="T15" fmla="*/ 6 h 60"/>
                <a:gd name="T16" fmla="*/ 38 w 39"/>
                <a:gd name="T17" fmla="*/ 12 h 60"/>
                <a:gd name="T18" fmla="*/ 21 w 39"/>
                <a:gd name="T19" fmla="*/ 43 h 60"/>
                <a:gd name="T20" fmla="*/ 16 w 39"/>
                <a:gd name="T21" fmla="*/ 57 h 60"/>
                <a:gd name="T22" fmla="*/ 10 w 39"/>
                <a:gd name="T23" fmla="*/ 59 h 60"/>
                <a:gd name="T24" fmla="*/ 8 w 39"/>
                <a:gd name="T25" fmla="*/ 51 h 60"/>
                <a:gd name="T26" fmla="*/ 3 w 39"/>
                <a:gd name="T2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60">
                  <a:moveTo>
                    <a:pt x="3" y="36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5"/>
                    <a:pt x="20" y="4"/>
                    <a:pt x="22" y="5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1"/>
                    <a:pt x="28" y="0"/>
                    <a:pt x="30" y="1"/>
                  </a:cubicBezTo>
                  <a:cubicBezTo>
                    <a:pt x="32" y="2"/>
                    <a:pt x="32" y="3"/>
                    <a:pt x="33" y="5"/>
                  </a:cubicBezTo>
                  <a:cubicBezTo>
                    <a:pt x="34" y="5"/>
                    <a:pt x="35" y="5"/>
                    <a:pt x="36" y="6"/>
                  </a:cubicBezTo>
                  <a:cubicBezTo>
                    <a:pt x="38" y="7"/>
                    <a:pt x="39" y="10"/>
                    <a:pt x="38" y="1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5" y="59"/>
                    <a:pt x="12" y="60"/>
                    <a:pt x="10" y="59"/>
                  </a:cubicBezTo>
                  <a:cubicBezTo>
                    <a:pt x="7" y="58"/>
                    <a:pt x="7" y="54"/>
                    <a:pt x="8" y="51"/>
                  </a:cubicBezTo>
                  <a:cubicBezTo>
                    <a:pt x="8" y="49"/>
                    <a:pt x="0" y="42"/>
                    <a:pt x="3" y="36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E8762CC8-74FD-DE32-7108-C603AAE65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1106" y="3041596"/>
              <a:ext cx="31330" cy="84452"/>
            </a:xfrm>
            <a:custGeom>
              <a:avLst/>
              <a:gdLst>
                <a:gd name="T0" fmla="*/ 3 w 13"/>
                <a:gd name="T1" fmla="*/ 33 h 34"/>
                <a:gd name="T2" fmla="*/ 3 w 13"/>
                <a:gd name="T3" fmla="*/ 33 h 34"/>
                <a:gd name="T4" fmla="*/ 1 w 13"/>
                <a:gd name="T5" fmla="*/ 29 h 34"/>
                <a:gd name="T6" fmla="*/ 6 w 13"/>
                <a:gd name="T7" fmla="*/ 0 h 34"/>
                <a:gd name="T8" fmla="*/ 6 w 13"/>
                <a:gd name="T9" fmla="*/ 0 h 34"/>
                <a:gd name="T10" fmla="*/ 13 w 13"/>
                <a:gd name="T11" fmla="*/ 4 h 34"/>
                <a:gd name="T12" fmla="*/ 8 w 13"/>
                <a:gd name="T13" fmla="*/ 31 h 34"/>
                <a:gd name="T14" fmla="*/ 3 w 13"/>
                <a:gd name="T1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4">
                  <a:moveTo>
                    <a:pt x="3" y="33"/>
                  </a:move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0" y="31"/>
                    <a:pt x="1" y="2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2"/>
                    <a:pt x="5" y="34"/>
                    <a:pt x="3" y="33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668B5D72-5261-A23B-7C67-A606F06F1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900" y="2958506"/>
              <a:ext cx="53123" cy="117144"/>
            </a:xfrm>
            <a:custGeom>
              <a:avLst/>
              <a:gdLst>
                <a:gd name="T0" fmla="*/ 14 w 21"/>
                <a:gd name="T1" fmla="*/ 46 h 47"/>
                <a:gd name="T2" fmla="*/ 14 w 21"/>
                <a:gd name="T3" fmla="*/ 46 h 47"/>
                <a:gd name="T4" fmla="*/ 11 w 21"/>
                <a:gd name="T5" fmla="*/ 42 h 47"/>
                <a:gd name="T6" fmla="*/ 12 w 21"/>
                <a:gd name="T7" fmla="*/ 31 h 47"/>
                <a:gd name="T8" fmla="*/ 6 w 21"/>
                <a:gd name="T9" fmla="*/ 32 h 47"/>
                <a:gd name="T10" fmla="*/ 0 w 21"/>
                <a:gd name="T11" fmla="*/ 8 h 47"/>
                <a:gd name="T12" fmla="*/ 12 w 21"/>
                <a:gd name="T13" fmla="*/ 0 h 47"/>
                <a:gd name="T14" fmla="*/ 17 w 21"/>
                <a:gd name="T15" fmla="*/ 10 h 47"/>
                <a:gd name="T16" fmla="*/ 21 w 21"/>
                <a:gd name="T17" fmla="*/ 19 h 47"/>
                <a:gd name="T18" fmla="*/ 19 w 21"/>
                <a:gd name="T19" fmla="*/ 43 h 47"/>
                <a:gd name="T20" fmla="*/ 14 w 21"/>
                <a:gd name="T21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47"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1" y="44"/>
                    <a:pt x="11" y="4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7"/>
                    <a:pt x="9" y="27"/>
                    <a:pt x="6" y="3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0" y="11"/>
                    <a:pt x="21" y="16"/>
                    <a:pt x="21" y="19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5"/>
                    <a:pt x="16" y="47"/>
                    <a:pt x="14" y="46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D2039B9D-2332-F8D5-B94C-8BEFE424E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2933" y="3026612"/>
              <a:ext cx="24519" cy="84452"/>
            </a:xfrm>
            <a:custGeom>
              <a:avLst/>
              <a:gdLst>
                <a:gd name="T0" fmla="*/ 7 w 10"/>
                <a:gd name="T1" fmla="*/ 33 h 34"/>
                <a:gd name="T2" fmla="*/ 7 w 10"/>
                <a:gd name="T3" fmla="*/ 33 h 34"/>
                <a:gd name="T4" fmla="*/ 3 w 10"/>
                <a:gd name="T5" fmla="*/ 30 h 34"/>
                <a:gd name="T6" fmla="*/ 0 w 10"/>
                <a:gd name="T7" fmla="*/ 0 h 34"/>
                <a:gd name="T8" fmla="*/ 0 w 10"/>
                <a:gd name="T9" fmla="*/ 0 h 34"/>
                <a:gd name="T10" fmla="*/ 8 w 10"/>
                <a:gd name="T11" fmla="*/ 2 h 34"/>
                <a:gd name="T12" fmla="*/ 10 w 10"/>
                <a:gd name="T13" fmla="*/ 30 h 34"/>
                <a:gd name="T14" fmla="*/ 7 w 10"/>
                <a:gd name="T1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4">
                  <a:moveTo>
                    <a:pt x="7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5" y="34"/>
                    <a:pt x="3" y="32"/>
                    <a:pt x="3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9" y="33"/>
                    <a:pt x="7" y="33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21FA9846-5B5C-7F95-9C73-EEF8E1380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7483" y="3038871"/>
              <a:ext cx="43589" cy="74919"/>
            </a:xfrm>
            <a:custGeom>
              <a:avLst/>
              <a:gdLst>
                <a:gd name="T0" fmla="*/ 14 w 17"/>
                <a:gd name="T1" fmla="*/ 29 h 30"/>
                <a:gd name="T2" fmla="*/ 14 w 17"/>
                <a:gd name="T3" fmla="*/ 29 h 30"/>
                <a:gd name="T4" fmla="*/ 10 w 17"/>
                <a:gd name="T5" fmla="*/ 27 h 30"/>
                <a:gd name="T6" fmla="*/ 0 w 17"/>
                <a:gd name="T7" fmla="*/ 0 h 30"/>
                <a:gd name="T8" fmla="*/ 8 w 17"/>
                <a:gd name="T9" fmla="*/ 4 h 30"/>
                <a:gd name="T10" fmla="*/ 16 w 17"/>
                <a:gd name="T11" fmla="*/ 24 h 30"/>
                <a:gd name="T12" fmla="*/ 14 w 17"/>
                <a:gd name="T13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0">
                  <a:moveTo>
                    <a:pt x="14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12" y="30"/>
                    <a:pt x="10" y="29"/>
                    <a:pt x="10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6"/>
                    <a:pt x="16" y="28"/>
                    <a:pt x="14" y="29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FE20B29A-D43E-3490-F20A-065FFD577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466" y="2970765"/>
              <a:ext cx="80367" cy="38140"/>
            </a:xfrm>
            <a:custGeom>
              <a:avLst/>
              <a:gdLst>
                <a:gd name="T0" fmla="*/ 0 w 59"/>
                <a:gd name="T1" fmla="*/ 15 h 28"/>
                <a:gd name="T2" fmla="*/ 55 w 59"/>
                <a:gd name="T3" fmla="*/ 28 h 28"/>
                <a:gd name="T4" fmla="*/ 59 w 59"/>
                <a:gd name="T5" fmla="*/ 13 h 28"/>
                <a:gd name="T6" fmla="*/ 4 w 59"/>
                <a:gd name="T7" fmla="*/ 0 h 28"/>
                <a:gd name="T8" fmla="*/ 0 w 59"/>
                <a:gd name="T9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8">
                  <a:moveTo>
                    <a:pt x="0" y="15"/>
                  </a:moveTo>
                  <a:lnTo>
                    <a:pt x="55" y="28"/>
                  </a:lnTo>
                  <a:lnTo>
                    <a:pt x="59" y="13"/>
                  </a:lnTo>
                  <a:lnTo>
                    <a:pt x="4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83C47BAF-3377-9CA2-EF13-394F0CB92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1106" y="2449065"/>
              <a:ext cx="256083" cy="544856"/>
            </a:xfrm>
            <a:custGeom>
              <a:avLst/>
              <a:gdLst>
                <a:gd name="T0" fmla="*/ 103 w 103"/>
                <a:gd name="T1" fmla="*/ 9 h 218"/>
                <a:gd name="T2" fmla="*/ 68 w 103"/>
                <a:gd name="T3" fmla="*/ 0 h 218"/>
                <a:gd name="T4" fmla="*/ 0 w 103"/>
                <a:gd name="T5" fmla="*/ 209 h 218"/>
                <a:gd name="T6" fmla="*/ 0 w 103"/>
                <a:gd name="T7" fmla="*/ 209 h 218"/>
                <a:gd name="T8" fmla="*/ 35 w 103"/>
                <a:gd name="T9" fmla="*/ 218 h 218"/>
                <a:gd name="T10" fmla="*/ 35 w 103"/>
                <a:gd name="T11" fmla="*/ 218 h 218"/>
                <a:gd name="T12" fmla="*/ 103 w 103"/>
                <a:gd name="T13" fmla="*/ 9 h 218"/>
                <a:gd name="T14" fmla="*/ 103 w 103"/>
                <a:gd name="T15" fmla="*/ 9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218">
                  <a:moveTo>
                    <a:pt x="103" y="9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3" y="194"/>
                    <a:pt x="0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35" y="218"/>
                    <a:pt x="35" y="218"/>
                    <a:pt x="35" y="218"/>
                  </a:cubicBezTo>
                  <a:cubicBezTo>
                    <a:pt x="35" y="218"/>
                    <a:pt x="35" y="218"/>
                    <a:pt x="35" y="218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3" y="9"/>
                    <a:pt x="103" y="9"/>
                    <a:pt x="103" y="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17CD7DD4-2780-57DA-D404-AE2EF610F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027" y="2968040"/>
              <a:ext cx="171630" cy="781868"/>
            </a:xfrm>
            <a:custGeom>
              <a:avLst/>
              <a:gdLst>
                <a:gd name="T0" fmla="*/ 23 w 69"/>
                <a:gd name="T1" fmla="*/ 0 h 313"/>
                <a:gd name="T2" fmla="*/ 59 w 69"/>
                <a:gd name="T3" fmla="*/ 0 h 313"/>
                <a:gd name="T4" fmla="*/ 68 w 69"/>
                <a:gd name="T5" fmla="*/ 9 h 313"/>
                <a:gd name="T6" fmla="*/ 61 w 69"/>
                <a:gd name="T7" fmla="*/ 157 h 313"/>
                <a:gd name="T8" fmla="*/ 56 w 69"/>
                <a:gd name="T9" fmla="*/ 249 h 313"/>
                <a:gd name="T10" fmla="*/ 60 w 69"/>
                <a:gd name="T11" fmla="*/ 279 h 313"/>
                <a:gd name="T12" fmla="*/ 24 w 69"/>
                <a:gd name="T13" fmla="*/ 309 h 313"/>
                <a:gd name="T14" fmla="*/ 5 w 69"/>
                <a:gd name="T15" fmla="*/ 304 h 313"/>
                <a:gd name="T16" fmla="*/ 26 w 69"/>
                <a:gd name="T17" fmla="*/ 275 h 313"/>
                <a:gd name="T18" fmla="*/ 24 w 69"/>
                <a:gd name="T19" fmla="*/ 151 h 313"/>
                <a:gd name="T20" fmla="*/ 14 w 69"/>
                <a:gd name="T21" fmla="*/ 9 h 313"/>
                <a:gd name="T22" fmla="*/ 23 w 69"/>
                <a:gd name="T2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313">
                  <a:moveTo>
                    <a:pt x="23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7" y="61"/>
                    <a:pt x="69" y="104"/>
                    <a:pt x="61" y="157"/>
                  </a:cubicBezTo>
                  <a:cubicBezTo>
                    <a:pt x="58" y="181"/>
                    <a:pt x="60" y="213"/>
                    <a:pt x="56" y="249"/>
                  </a:cubicBezTo>
                  <a:cubicBezTo>
                    <a:pt x="55" y="268"/>
                    <a:pt x="61" y="276"/>
                    <a:pt x="60" y="279"/>
                  </a:cubicBezTo>
                  <a:cubicBezTo>
                    <a:pt x="58" y="284"/>
                    <a:pt x="39" y="313"/>
                    <a:pt x="24" y="309"/>
                  </a:cubicBezTo>
                  <a:cubicBezTo>
                    <a:pt x="5" y="304"/>
                    <a:pt x="5" y="304"/>
                    <a:pt x="5" y="304"/>
                  </a:cubicBezTo>
                  <a:cubicBezTo>
                    <a:pt x="0" y="303"/>
                    <a:pt x="25" y="280"/>
                    <a:pt x="26" y="275"/>
                  </a:cubicBezTo>
                  <a:cubicBezTo>
                    <a:pt x="37" y="230"/>
                    <a:pt x="29" y="195"/>
                    <a:pt x="24" y="151"/>
                  </a:cubicBezTo>
                  <a:cubicBezTo>
                    <a:pt x="19" y="106"/>
                    <a:pt x="14" y="54"/>
                    <a:pt x="14" y="9"/>
                  </a:cubicBezTo>
                  <a:cubicBezTo>
                    <a:pt x="14" y="4"/>
                    <a:pt x="18" y="0"/>
                    <a:pt x="23" y="0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2977D6DA-F175-5E23-0CFC-9208778A4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49" y="3639575"/>
              <a:ext cx="207045" cy="145750"/>
            </a:xfrm>
            <a:custGeom>
              <a:avLst/>
              <a:gdLst>
                <a:gd name="T0" fmla="*/ 73 w 83"/>
                <a:gd name="T1" fmla="*/ 0 h 58"/>
                <a:gd name="T2" fmla="*/ 82 w 83"/>
                <a:gd name="T3" fmla="*/ 26 h 58"/>
                <a:gd name="T4" fmla="*/ 77 w 83"/>
                <a:gd name="T5" fmla="*/ 36 h 58"/>
                <a:gd name="T6" fmla="*/ 70 w 83"/>
                <a:gd name="T7" fmla="*/ 37 h 58"/>
                <a:gd name="T8" fmla="*/ 56 w 83"/>
                <a:gd name="T9" fmla="*/ 46 h 58"/>
                <a:gd name="T10" fmla="*/ 33 w 83"/>
                <a:gd name="T11" fmla="*/ 56 h 58"/>
                <a:gd name="T12" fmla="*/ 11 w 83"/>
                <a:gd name="T13" fmla="*/ 54 h 58"/>
                <a:gd name="T14" fmla="*/ 34 w 83"/>
                <a:gd name="T15" fmla="*/ 16 h 58"/>
                <a:gd name="T16" fmla="*/ 31 w 83"/>
                <a:gd name="T17" fmla="*/ 34 h 58"/>
                <a:gd name="T18" fmla="*/ 73 w 83"/>
                <a:gd name="T1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58">
                  <a:moveTo>
                    <a:pt x="73" y="0"/>
                  </a:moveTo>
                  <a:cubicBezTo>
                    <a:pt x="78" y="4"/>
                    <a:pt x="83" y="19"/>
                    <a:pt x="82" y="26"/>
                  </a:cubicBezTo>
                  <a:cubicBezTo>
                    <a:pt x="81" y="33"/>
                    <a:pt x="81" y="34"/>
                    <a:pt x="77" y="36"/>
                  </a:cubicBezTo>
                  <a:cubicBezTo>
                    <a:pt x="73" y="38"/>
                    <a:pt x="71" y="39"/>
                    <a:pt x="70" y="37"/>
                  </a:cubicBezTo>
                  <a:cubicBezTo>
                    <a:pt x="70" y="35"/>
                    <a:pt x="60" y="43"/>
                    <a:pt x="56" y="46"/>
                  </a:cubicBezTo>
                  <a:cubicBezTo>
                    <a:pt x="51" y="49"/>
                    <a:pt x="45" y="53"/>
                    <a:pt x="33" y="56"/>
                  </a:cubicBezTo>
                  <a:cubicBezTo>
                    <a:pt x="26" y="58"/>
                    <a:pt x="16" y="58"/>
                    <a:pt x="11" y="54"/>
                  </a:cubicBezTo>
                  <a:cubicBezTo>
                    <a:pt x="0" y="42"/>
                    <a:pt x="24" y="28"/>
                    <a:pt x="34" y="16"/>
                  </a:cubicBezTo>
                  <a:cubicBezTo>
                    <a:pt x="29" y="25"/>
                    <a:pt x="16" y="34"/>
                    <a:pt x="31" y="34"/>
                  </a:cubicBezTo>
                  <a:cubicBezTo>
                    <a:pt x="56" y="35"/>
                    <a:pt x="73" y="18"/>
                    <a:pt x="73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B2718A0D-99B9-2D4B-D170-9014A2F6F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7554" y="2968040"/>
              <a:ext cx="168905" cy="781868"/>
            </a:xfrm>
            <a:custGeom>
              <a:avLst/>
              <a:gdLst>
                <a:gd name="T0" fmla="*/ 46 w 68"/>
                <a:gd name="T1" fmla="*/ 0 h 313"/>
                <a:gd name="T2" fmla="*/ 10 w 68"/>
                <a:gd name="T3" fmla="*/ 0 h 313"/>
                <a:gd name="T4" fmla="*/ 1 w 68"/>
                <a:gd name="T5" fmla="*/ 9 h 313"/>
                <a:gd name="T6" fmla="*/ 8 w 68"/>
                <a:gd name="T7" fmla="*/ 157 h 313"/>
                <a:gd name="T8" fmla="*/ 12 w 68"/>
                <a:gd name="T9" fmla="*/ 249 h 313"/>
                <a:gd name="T10" fmla="*/ 9 w 68"/>
                <a:gd name="T11" fmla="*/ 279 h 313"/>
                <a:gd name="T12" fmla="*/ 45 w 68"/>
                <a:gd name="T13" fmla="*/ 309 h 313"/>
                <a:gd name="T14" fmla="*/ 64 w 68"/>
                <a:gd name="T15" fmla="*/ 304 h 313"/>
                <a:gd name="T16" fmla="*/ 43 w 68"/>
                <a:gd name="T17" fmla="*/ 275 h 313"/>
                <a:gd name="T18" fmla="*/ 45 w 68"/>
                <a:gd name="T19" fmla="*/ 151 h 313"/>
                <a:gd name="T20" fmla="*/ 55 w 68"/>
                <a:gd name="T21" fmla="*/ 9 h 313"/>
                <a:gd name="T22" fmla="*/ 46 w 68"/>
                <a:gd name="T2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313">
                  <a:moveTo>
                    <a:pt x="46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1" y="9"/>
                  </a:cubicBezTo>
                  <a:cubicBezTo>
                    <a:pt x="2" y="61"/>
                    <a:pt x="0" y="104"/>
                    <a:pt x="8" y="157"/>
                  </a:cubicBezTo>
                  <a:cubicBezTo>
                    <a:pt x="11" y="181"/>
                    <a:pt x="9" y="213"/>
                    <a:pt x="12" y="249"/>
                  </a:cubicBezTo>
                  <a:cubicBezTo>
                    <a:pt x="14" y="268"/>
                    <a:pt x="8" y="276"/>
                    <a:pt x="9" y="279"/>
                  </a:cubicBezTo>
                  <a:cubicBezTo>
                    <a:pt x="11" y="284"/>
                    <a:pt x="30" y="313"/>
                    <a:pt x="45" y="309"/>
                  </a:cubicBezTo>
                  <a:cubicBezTo>
                    <a:pt x="64" y="304"/>
                    <a:pt x="64" y="304"/>
                    <a:pt x="64" y="304"/>
                  </a:cubicBezTo>
                  <a:cubicBezTo>
                    <a:pt x="68" y="303"/>
                    <a:pt x="44" y="280"/>
                    <a:pt x="43" y="275"/>
                  </a:cubicBezTo>
                  <a:cubicBezTo>
                    <a:pt x="32" y="230"/>
                    <a:pt x="40" y="195"/>
                    <a:pt x="45" y="151"/>
                  </a:cubicBezTo>
                  <a:cubicBezTo>
                    <a:pt x="49" y="106"/>
                    <a:pt x="55" y="54"/>
                    <a:pt x="55" y="9"/>
                  </a:cubicBezTo>
                  <a:cubicBezTo>
                    <a:pt x="55" y="4"/>
                    <a:pt x="51" y="0"/>
                    <a:pt x="46" y="0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0741437E-A140-CBBE-95B1-B9459493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278" y="3639575"/>
              <a:ext cx="204321" cy="145750"/>
            </a:xfrm>
            <a:custGeom>
              <a:avLst/>
              <a:gdLst>
                <a:gd name="T0" fmla="*/ 10 w 82"/>
                <a:gd name="T1" fmla="*/ 0 h 58"/>
                <a:gd name="T2" fmla="*/ 1 w 82"/>
                <a:gd name="T3" fmla="*/ 26 h 58"/>
                <a:gd name="T4" fmla="*/ 6 w 82"/>
                <a:gd name="T5" fmla="*/ 36 h 58"/>
                <a:gd name="T6" fmla="*/ 12 w 82"/>
                <a:gd name="T7" fmla="*/ 37 h 58"/>
                <a:gd name="T8" fmla="*/ 27 w 82"/>
                <a:gd name="T9" fmla="*/ 46 h 58"/>
                <a:gd name="T10" fmla="*/ 50 w 82"/>
                <a:gd name="T11" fmla="*/ 56 h 58"/>
                <a:gd name="T12" fmla="*/ 71 w 82"/>
                <a:gd name="T13" fmla="*/ 54 h 58"/>
                <a:gd name="T14" fmla="*/ 48 w 82"/>
                <a:gd name="T15" fmla="*/ 16 h 58"/>
                <a:gd name="T16" fmla="*/ 52 w 82"/>
                <a:gd name="T17" fmla="*/ 34 h 58"/>
                <a:gd name="T18" fmla="*/ 10 w 82"/>
                <a:gd name="T1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58">
                  <a:moveTo>
                    <a:pt x="10" y="0"/>
                  </a:moveTo>
                  <a:cubicBezTo>
                    <a:pt x="5" y="4"/>
                    <a:pt x="0" y="19"/>
                    <a:pt x="1" y="26"/>
                  </a:cubicBezTo>
                  <a:cubicBezTo>
                    <a:pt x="1" y="33"/>
                    <a:pt x="1" y="34"/>
                    <a:pt x="6" y="36"/>
                  </a:cubicBezTo>
                  <a:cubicBezTo>
                    <a:pt x="10" y="38"/>
                    <a:pt x="11" y="39"/>
                    <a:pt x="12" y="37"/>
                  </a:cubicBezTo>
                  <a:cubicBezTo>
                    <a:pt x="13" y="35"/>
                    <a:pt x="23" y="43"/>
                    <a:pt x="27" y="46"/>
                  </a:cubicBezTo>
                  <a:cubicBezTo>
                    <a:pt x="32" y="49"/>
                    <a:pt x="38" y="53"/>
                    <a:pt x="50" y="56"/>
                  </a:cubicBezTo>
                  <a:cubicBezTo>
                    <a:pt x="57" y="58"/>
                    <a:pt x="67" y="58"/>
                    <a:pt x="71" y="54"/>
                  </a:cubicBezTo>
                  <a:cubicBezTo>
                    <a:pt x="82" y="42"/>
                    <a:pt x="59" y="28"/>
                    <a:pt x="48" y="16"/>
                  </a:cubicBezTo>
                  <a:cubicBezTo>
                    <a:pt x="54" y="25"/>
                    <a:pt x="66" y="34"/>
                    <a:pt x="52" y="34"/>
                  </a:cubicBezTo>
                  <a:cubicBezTo>
                    <a:pt x="27" y="35"/>
                    <a:pt x="10" y="18"/>
                    <a:pt x="1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CC225F94-7101-463E-2623-061ECF5B8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320" y="2796411"/>
              <a:ext cx="386848" cy="449507"/>
            </a:xfrm>
            <a:custGeom>
              <a:avLst/>
              <a:gdLst>
                <a:gd name="T0" fmla="*/ 28 w 155"/>
                <a:gd name="T1" fmla="*/ 0 h 180"/>
                <a:gd name="T2" fmla="*/ 21 w 155"/>
                <a:gd name="T3" fmla="*/ 174 h 180"/>
                <a:gd name="T4" fmla="*/ 135 w 155"/>
                <a:gd name="T5" fmla="*/ 174 h 180"/>
                <a:gd name="T6" fmla="*/ 128 w 155"/>
                <a:gd name="T7" fmla="*/ 0 h 180"/>
                <a:gd name="T8" fmla="*/ 28 w 155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80">
                  <a:moveTo>
                    <a:pt x="28" y="0"/>
                  </a:moveTo>
                  <a:cubicBezTo>
                    <a:pt x="19" y="20"/>
                    <a:pt x="0" y="86"/>
                    <a:pt x="21" y="174"/>
                  </a:cubicBezTo>
                  <a:cubicBezTo>
                    <a:pt x="27" y="180"/>
                    <a:pt x="132" y="179"/>
                    <a:pt x="135" y="174"/>
                  </a:cubicBezTo>
                  <a:cubicBezTo>
                    <a:pt x="155" y="89"/>
                    <a:pt x="137" y="18"/>
                    <a:pt x="128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E07D12D4-1037-EFF5-5903-20CD22005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8855" y="2371423"/>
              <a:ext cx="80367" cy="85815"/>
            </a:xfrm>
            <a:custGeom>
              <a:avLst/>
              <a:gdLst>
                <a:gd name="T0" fmla="*/ 29 w 32"/>
                <a:gd name="T1" fmla="*/ 1 h 34"/>
                <a:gd name="T2" fmla="*/ 29 w 32"/>
                <a:gd name="T3" fmla="*/ 1 h 34"/>
                <a:gd name="T4" fmla="*/ 30 w 32"/>
                <a:gd name="T5" fmla="*/ 7 h 34"/>
                <a:gd name="T6" fmla="*/ 9 w 32"/>
                <a:gd name="T7" fmla="*/ 32 h 34"/>
                <a:gd name="T8" fmla="*/ 2 w 32"/>
                <a:gd name="T9" fmla="*/ 33 h 34"/>
                <a:gd name="T10" fmla="*/ 1 w 32"/>
                <a:gd name="T11" fmla="*/ 27 h 34"/>
                <a:gd name="T12" fmla="*/ 23 w 32"/>
                <a:gd name="T13" fmla="*/ 2 h 34"/>
                <a:gd name="T14" fmla="*/ 29 w 32"/>
                <a:gd name="T1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4">
                  <a:moveTo>
                    <a:pt x="29" y="1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31" y="2"/>
                    <a:pt x="32" y="5"/>
                    <a:pt x="30" y="7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4"/>
                    <a:pt x="4" y="34"/>
                    <a:pt x="2" y="33"/>
                  </a:cubicBezTo>
                  <a:cubicBezTo>
                    <a:pt x="0" y="32"/>
                    <a:pt x="0" y="29"/>
                    <a:pt x="1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0"/>
                    <a:pt x="27" y="0"/>
                    <a:pt x="29" y="1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id="{28FB0334-BF69-C10B-822F-ACBF1751D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1646" y="2419098"/>
              <a:ext cx="119869" cy="128042"/>
            </a:xfrm>
            <a:custGeom>
              <a:avLst/>
              <a:gdLst>
                <a:gd name="T0" fmla="*/ 0 w 48"/>
                <a:gd name="T1" fmla="*/ 39 h 51"/>
                <a:gd name="T2" fmla="*/ 15 w 48"/>
                <a:gd name="T3" fmla="*/ 51 h 51"/>
                <a:gd name="T4" fmla="*/ 29 w 48"/>
                <a:gd name="T5" fmla="*/ 40 h 51"/>
                <a:gd name="T6" fmla="*/ 48 w 48"/>
                <a:gd name="T7" fmla="*/ 5 h 51"/>
                <a:gd name="T8" fmla="*/ 35 w 48"/>
                <a:gd name="T9" fmla="*/ 0 h 51"/>
                <a:gd name="T10" fmla="*/ 7 w 48"/>
                <a:gd name="T11" fmla="*/ 17 h 51"/>
                <a:gd name="T12" fmla="*/ 0 w 48"/>
                <a:gd name="T13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1">
                  <a:moveTo>
                    <a:pt x="0" y="39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7" y="35"/>
                    <a:pt x="44" y="14"/>
                    <a:pt x="48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7" y="17"/>
                    <a:pt x="7" y="17"/>
                    <a:pt x="7" y="17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B35FB39F-1AC1-3BE3-A666-C8D63CDE7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1" y="2118064"/>
              <a:ext cx="200235" cy="468577"/>
            </a:xfrm>
            <a:custGeom>
              <a:avLst/>
              <a:gdLst>
                <a:gd name="T0" fmla="*/ 141 w 147"/>
                <a:gd name="T1" fmla="*/ 0 h 344"/>
                <a:gd name="T2" fmla="*/ 147 w 147"/>
                <a:gd name="T3" fmla="*/ 1 h 344"/>
                <a:gd name="T4" fmla="*/ 13 w 147"/>
                <a:gd name="T5" fmla="*/ 344 h 344"/>
                <a:gd name="T6" fmla="*/ 0 w 147"/>
                <a:gd name="T7" fmla="*/ 339 h 344"/>
                <a:gd name="T8" fmla="*/ 141 w 147"/>
                <a:gd name="T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44">
                  <a:moveTo>
                    <a:pt x="141" y="0"/>
                  </a:moveTo>
                  <a:lnTo>
                    <a:pt x="147" y="1"/>
                  </a:lnTo>
                  <a:lnTo>
                    <a:pt x="13" y="344"/>
                  </a:lnTo>
                  <a:lnTo>
                    <a:pt x="0" y="339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2">
              <a:extLst>
                <a:ext uri="{FF2B5EF4-FFF2-40B4-BE49-F238E27FC236}">
                  <a16:creationId xmlns:a16="http://schemas.microsoft.com/office/drawing/2014/main" id="{948ACAF0-7924-5C72-07BA-F743A9439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630" y="2394579"/>
              <a:ext cx="69470" cy="87178"/>
            </a:xfrm>
            <a:custGeom>
              <a:avLst/>
              <a:gdLst>
                <a:gd name="T0" fmla="*/ 2 w 28"/>
                <a:gd name="T1" fmla="*/ 32 h 35"/>
                <a:gd name="T2" fmla="*/ 4 w 28"/>
                <a:gd name="T3" fmla="*/ 35 h 35"/>
                <a:gd name="T4" fmla="*/ 6 w 28"/>
                <a:gd name="T5" fmla="*/ 32 h 35"/>
                <a:gd name="T6" fmla="*/ 25 w 28"/>
                <a:gd name="T7" fmla="*/ 12 h 35"/>
                <a:gd name="T8" fmla="*/ 27 w 28"/>
                <a:gd name="T9" fmla="*/ 5 h 35"/>
                <a:gd name="T10" fmla="*/ 23 w 28"/>
                <a:gd name="T11" fmla="*/ 1 h 35"/>
                <a:gd name="T12" fmla="*/ 2 w 28"/>
                <a:gd name="T13" fmla="*/ 25 h 35"/>
                <a:gd name="T14" fmla="*/ 2 w 28"/>
                <a:gd name="T1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5">
                  <a:moveTo>
                    <a:pt x="2" y="32"/>
                  </a:moveTo>
                  <a:cubicBezTo>
                    <a:pt x="4" y="35"/>
                    <a:pt x="4" y="35"/>
                    <a:pt x="4" y="35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0"/>
                    <a:pt x="28" y="7"/>
                    <a:pt x="27" y="5"/>
                  </a:cubicBezTo>
                  <a:cubicBezTo>
                    <a:pt x="26" y="4"/>
                    <a:pt x="24" y="0"/>
                    <a:pt x="23" y="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0" y="27"/>
                    <a:pt x="0" y="30"/>
                    <a:pt x="2" y="32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3">
              <a:extLst>
                <a:ext uri="{FF2B5EF4-FFF2-40B4-BE49-F238E27FC236}">
                  <a16:creationId xmlns:a16="http://schemas.microsoft.com/office/drawing/2014/main" id="{5B122A9C-7C28-EDA5-A2CE-FEA523761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305" y="2397304"/>
              <a:ext cx="14984" cy="17708"/>
            </a:xfrm>
            <a:custGeom>
              <a:avLst/>
              <a:gdLst>
                <a:gd name="T0" fmla="*/ 5 w 6"/>
                <a:gd name="T1" fmla="*/ 0 h 7"/>
                <a:gd name="T2" fmla="*/ 4 w 6"/>
                <a:gd name="T3" fmla="*/ 0 h 7"/>
                <a:gd name="T4" fmla="*/ 0 w 6"/>
                <a:gd name="T5" fmla="*/ 5 h 7"/>
                <a:gd name="T6" fmla="*/ 6 w 6"/>
                <a:gd name="T7" fmla="*/ 2 h 7"/>
                <a:gd name="T8" fmla="*/ 5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7"/>
                    <a:pt x="5" y="5"/>
                    <a:pt x="6" y="2"/>
                  </a:cubicBezTo>
                  <a:cubicBezTo>
                    <a:pt x="6" y="2"/>
                    <a:pt x="6" y="1"/>
                    <a:pt x="5" y="0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4">
              <a:extLst>
                <a:ext uri="{FF2B5EF4-FFF2-40B4-BE49-F238E27FC236}">
                  <a16:creationId xmlns:a16="http://schemas.microsoft.com/office/drawing/2014/main" id="{4EAABC33-16DE-DFBA-3AE9-35773F960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1580" y="2476308"/>
              <a:ext cx="36778" cy="28605"/>
            </a:xfrm>
            <a:custGeom>
              <a:avLst/>
              <a:gdLst>
                <a:gd name="T0" fmla="*/ 14 w 15"/>
                <a:gd name="T1" fmla="*/ 3 h 11"/>
                <a:gd name="T2" fmla="*/ 14 w 15"/>
                <a:gd name="T3" fmla="*/ 3 h 11"/>
                <a:gd name="T4" fmla="*/ 13 w 15"/>
                <a:gd name="T5" fmla="*/ 7 h 11"/>
                <a:gd name="T6" fmla="*/ 7 w 15"/>
                <a:gd name="T7" fmla="*/ 10 h 11"/>
                <a:gd name="T8" fmla="*/ 1 w 15"/>
                <a:gd name="T9" fmla="*/ 9 h 11"/>
                <a:gd name="T10" fmla="*/ 2 w 15"/>
                <a:gd name="T11" fmla="*/ 4 h 11"/>
                <a:gd name="T12" fmla="*/ 8 w 15"/>
                <a:gd name="T13" fmla="*/ 1 h 11"/>
                <a:gd name="T14" fmla="*/ 14 w 15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3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4" y="6"/>
                    <a:pt x="13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11"/>
                    <a:pt x="3" y="11"/>
                    <a:pt x="1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0" y="0"/>
                    <a:pt x="12" y="1"/>
                    <a:pt x="14" y="3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5">
              <a:extLst>
                <a:ext uri="{FF2B5EF4-FFF2-40B4-BE49-F238E27FC236}">
                  <a16:creationId xmlns:a16="http://schemas.microsoft.com/office/drawing/2014/main" id="{8B686408-3304-38B0-415B-5231BEDA0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115" y="2446341"/>
              <a:ext cx="39503" cy="32691"/>
            </a:xfrm>
            <a:custGeom>
              <a:avLst/>
              <a:gdLst>
                <a:gd name="T0" fmla="*/ 15 w 16"/>
                <a:gd name="T1" fmla="*/ 3 h 13"/>
                <a:gd name="T2" fmla="*/ 15 w 16"/>
                <a:gd name="T3" fmla="*/ 3 h 13"/>
                <a:gd name="T4" fmla="*/ 13 w 16"/>
                <a:gd name="T5" fmla="*/ 8 h 13"/>
                <a:gd name="T6" fmla="*/ 8 w 16"/>
                <a:gd name="T7" fmla="*/ 11 h 13"/>
                <a:gd name="T8" fmla="*/ 1 w 16"/>
                <a:gd name="T9" fmla="*/ 10 h 13"/>
                <a:gd name="T10" fmla="*/ 2 w 16"/>
                <a:gd name="T11" fmla="*/ 4 h 13"/>
                <a:gd name="T12" fmla="*/ 8 w 16"/>
                <a:gd name="T13" fmla="*/ 1 h 13"/>
                <a:gd name="T14" fmla="*/ 15 w 16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3"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6" y="5"/>
                    <a:pt x="15" y="7"/>
                    <a:pt x="13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6" y="13"/>
                    <a:pt x="3" y="12"/>
                    <a:pt x="1" y="10"/>
                  </a:cubicBezTo>
                  <a:cubicBezTo>
                    <a:pt x="0" y="8"/>
                    <a:pt x="0" y="5"/>
                    <a:pt x="2" y="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0" y="0"/>
                    <a:pt x="13" y="1"/>
                    <a:pt x="15" y="3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D3607CFD-5AE0-1B90-569B-E5EF0E1CB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840" y="2457238"/>
              <a:ext cx="21794" cy="19070"/>
            </a:xfrm>
            <a:custGeom>
              <a:avLst/>
              <a:gdLst>
                <a:gd name="T0" fmla="*/ 7 w 9"/>
                <a:gd name="T1" fmla="*/ 2 h 8"/>
                <a:gd name="T2" fmla="*/ 7 w 9"/>
                <a:gd name="T3" fmla="*/ 2 h 8"/>
                <a:gd name="T4" fmla="*/ 7 w 9"/>
                <a:gd name="T5" fmla="*/ 6 h 8"/>
                <a:gd name="T6" fmla="*/ 6 w 9"/>
                <a:gd name="T7" fmla="*/ 7 h 8"/>
                <a:gd name="T8" fmla="*/ 1 w 9"/>
                <a:gd name="T9" fmla="*/ 5 h 8"/>
                <a:gd name="T10" fmla="*/ 2 w 9"/>
                <a:gd name="T11" fmla="*/ 1 h 8"/>
                <a:gd name="T12" fmla="*/ 2 w 9"/>
                <a:gd name="T13" fmla="*/ 1 h 8"/>
                <a:gd name="T14" fmla="*/ 7 w 9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9" y="4"/>
                    <a:pt x="8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8"/>
                    <a:pt x="2" y="7"/>
                    <a:pt x="1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6" y="1"/>
                    <a:pt x="7" y="2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7">
              <a:extLst>
                <a:ext uri="{FF2B5EF4-FFF2-40B4-BE49-F238E27FC236}">
                  <a16:creationId xmlns:a16="http://schemas.microsoft.com/office/drawing/2014/main" id="{DCE733DA-EEC6-0CB7-C2B2-A9C6F3ED2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305" y="2487205"/>
              <a:ext cx="19070" cy="17708"/>
            </a:xfrm>
            <a:custGeom>
              <a:avLst/>
              <a:gdLst>
                <a:gd name="T0" fmla="*/ 7 w 8"/>
                <a:gd name="T1" fmla="*/ 1 h 7"/>
                <a:gd name="T2" fmla="*/ 7 w 8"/>
                <a:gd name="T3" fmla="*/ 1 h 7"/>
                <a:gd name="T4" fmla="*/ 6 w 8"/>
                <a:gd name="T5" fmla="*/ 5 h 7"/>
                <a:gd name="T6" fmla="*/ 6 w 8"/>
                <a:gd name="T7" fmla="*/ 6 h 7"/>
                <a:gd name="T8" fmla="*/ 1 w 8"/>
                <a:gd name="T9" fmla="*/ 5 h 7"/>
                <a:gd name="T10" fmla="*/ 2 w 8"/>
                <a:gd name="T11" fmla="*/ 1 h 7"/>
                <a:gd name="T12" fmla="*/ 2 w 8"/>
                <a:gd name="T13" fmla="*/ 0 h 7"/>
                <a:gd name="T14" fmla="*/ 7 w 8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7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3"/>
                    <a:pt x="8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7"/>
                    <a:pt x="2" y="6"/>
                    <a:pt x="1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6" y="0"/>
                    <a:pt x="7" y="1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8">
              <a:extLst>
                <a:ext uri="{FF2B5EF4-FFF2-40B4-BE49-F238E27FC236}">
                  <a16:creationId xmlns:a16="http://schemas.microsoft.com/office/drawing/2014/main" id="{C72BED92-7314-6144-2E09-445C48473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375" y="2416374"/>
              <a:ext cx="40864" cy="29967"/>
            </a:xfrm>
            <a:custGeom>
              <a:avLst/>
              <a:gdLst>
                <a:gd name="T0" fmla="*/ 14 w 16"/>
                <a:gd name="T1" fmla="*/ 2 h 12"/>
                <a:gd name="T2" fmla="*/ 14 w 16"/>
                <a:gd name="T3" fmla="*/ 2 h 12"/>
                <a:gd name="T4" fmla="*/ 13 w 16"/>
                <a:gd name="T5" fmla="*/ 8 h 12"/>
                <a:gd name="T6" fmla="*/ 7 w 16"/>
                <a:gd name="T7" fmla="*/ 11 h 12"/>
                <a:gd name="T8" fmla="*/ 1 w 16"/>
                <a:gd name="T9" fmla="*/ 9 h 12"/>
                <a:gd name="T10" fmla="*/ 2 w 16"/>
                <a:gd name="T11" fmla="*/ 4 h 12"/>
                <a:gd name="T12" fmla="*/ 8 w 16"/>
                <a:gd name="T13" fmla="*/ 1 h 12"/>
                <a:gd name="T14" fmla="*/ 14 w 16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2"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5" y="7"/>
                    <a:pt x="13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5" y="12"/>
                    <a:pt x="2" y="11"/>
                    <a:pt x="1" y="9"/>
                  </a:cubicBezTo>
                  <a:cubicBezTo>
                    <a:pt x="0" y="7"/>
                    <a:pt x="0" y="5"/>
                    <a:pt x="2" y="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0" y="0"/>
                    <a:pt x="13" y="0"/>
                    <a:pt x="14" y="2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9">
              <a:extLst>
                <a:ext uri="{FF2B5EF4-FFF2-40B4-BE49-F238E27FC236}">
                  <a16:creationId xmlns:a16="http://schemas.microsoft.com/office/drawing/2014/main" id="{FCF19B42-1A0E-91E7-6771-E72AD5E3E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375" y="2424547"/>
              <a:ext cx="23157" cy="20432"/>
            </a:xfrm>
            <a:custGeom>
              <a:avLst/>
              <a:gdLst>
                <a:gd name="T0" fmla="*/ 8 w 9"/>
                <a:gd name="T1" fmla="*/ 3 h 8"/>
                <a:gd name="T2" fmla="*/ 8 w 9"/>
                <a:gd name="T3" fmla="*/ 3 h 8"/>
                <a:gd name="T4" fmla="*/ 7 w 9"/>
                <a:gd name="T5" fmla="*/ 7 h 8"/>
                <a:gd name="T6" fmla="*/ 7 w 9"/>
                <a:gd name="T7" fmla="*/ 7 h 8"/>
                <a:gd name="T8" fmla="*/ 2 w 9"/>
                <a:gd name="T9" fmla="*/ 6 h 8"/>
                <a:gd name="T10" fmla="*/ 2 w 9"/>
                <a:gd name="T11" fmla="*/ 2 h 8"/>
                <a:gd name="T12" fmla="*/ 3 w 9"/>
                <a:gd name="T13" fmla="*/ 1 h 8"/>
                <a:gd name="T14" fmla="*/ 8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5" y="8"/>
                    <a:pt x="3" y="7"/>
                    <a:pt x="2" y="6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0">
              <a:extLst>
                <a:ext uri="{FF2B5EF4-FFF2-40B4-BE49-F238E27FC236}">
                  <a16:creationId xmlns:a16="http://schemas.microsoft.com/office/drawing/2014/main" id="{29764753-EC02-F58E-94CC-C8F5B9CB7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1647" y="2449065"/>
              <a:ext cx="66745" cy="87178"/>
            </a:xfrm>
            <a:custGeom>
              <a:avLst/>
              <a:gdLst>
                <a:gd name="T0" fmla="*/ 0 w 27"/>
                <a:gd name="T1" fmla="*/ 27 h 35"/>
                <a:gd name="T2" fmla="*/ 11 w 27"/>
                <a:gd name="T3" fmla="*/ 35 h 35"/>
                <a:gd name="T4" fmla="*/ 18 w 27"/>
                <a:gd name="T5" fmla="*/ 4 h 35"/>
                <a:gd name="T6" fmla="*/ 14 w 27"/>
                <a:gd name="T7" fmla="*/ 0 h 35"/>
                <a:gd name="T8" fmla="*/ 7 w 27"/>
                <a:gd name="T9" fmla="*/ 5 h 35"/>
                <a:gd name="T10" fmla="*/ 0 w 27"/>
                <a:gd name="T11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5">
                  <a:moveTo>
                    <a:pt x="0" y="27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7" y="28"/>
                    <a:pt x="27" y="12"/>
                    <a:pt x="18" y="4"/>
                  </a:cubicBezTo>
                  <a:cubicBezTo>
                    <a:pt x="17" y="2"/>
                    <a:pt x="16" y="1"/>
                    <a:pt x="14" y="0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1">
              <a:extLst>
                <a:ext uri="{FF2B5EF4-FFF2-40B4-BE49-F238E27FC236}">
                  <a16:creationId xmlns:a16="http://schemas.microsoft.com/office/drawing/2014/main" id="{39C3AC3E-27E4-705F-1AC0-69C53838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07" y="2496740"/>
              <a:ext cx="83091" cy="84452"/>
            </a:xfrm>
            <a:custGeom>
              <a:avLst/>
              <a:gdLst>
                <a:gd name="T0" fmla="*/ 0 w 61"/>
                <a:gd name="T1" fmla="*/ 24 h 62"/>
                <a:gd name="T2" fmla="*/ 39 w 61"/>
                <a:gd name="T3" fmla="*/ 62 h 62"/>
                <a:gd name="T4" fmla="*/ 61 w 61"/>
                <a:gd name="T5" fmla="*/ 39 h 62"/>
                <a:gd name="T6" fmla="*/ 22 w 61"/>
                <a:gd name="T7" fmla="*/ 0 h 62"/>
                <a:gd name="T8" fmla="*/ 0 w 61"/>
                <a:gd name="T9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0" y="24"/>
                  </a:moveTo>
                  <a:lnTo>
                    <a:pt x="39" y="62"/>
                  </a:lnTo>
                  <a:lnTo>
                    <a:pt x="61" y="39"/>
                  </a:lnTo>
                  <a:lnTo>
                    <a:pt x="22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2">
              <a:extLst>
                <a:ext uri="{FF2B5EF4-FFF2-40B4-BE49-F238E27FC236}">
                  <a16:creationId xmlns:a16="http://schemas.microsoft.com/office/drawing/2014/main" id="{DB732A5B-4C0F-8ECC-9E72-BE04AE3A1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733" y="2449065"/>
              <a:ext cx="366416" cy="266979"/>
            </a:xfrm>
            <a:custGeom>
              <a:avLst/>
              <a:gdLst>
                <a:gd name="T0" fmla="*/ 0 w 147"/>
                <a:gd name="T1" fmla="*/ 19 h 107"/>
                <a:gd name="T2" fmla="*/ 29 w 147"/>
                <a:gd name="T3" fmla="*/ 0 h 107"/>
                <a:gd name="T4" fmla="*/ 86 w 147"/>
                <a:gd name="T5" fmla="*/ 58 h 107"/>
                <a:gd name="T6" fmla="*/ 123 w 147"/>
                <a:gd name="T7" fmla="*/ 22 h 107"/>
                <a:gd name="T8" fmla="*/ 123 w 147"/>
                <a:gd name="T9" fmla="*/ 22 h 107"/>
                <a:gd name="T10" fmla="*/ 147 w 147"/>
                <a:gd name="T11" fmla="*/ 46 h 107"/>
                <a:gd name="T12" fmla="*/ 147 w 147"/>
                <a:gd name="T13" fmla="*/ 46 h 107"/>
                <a:gd name="T14" fmla="*/ 99 w 147"/>
                <a:gd name="T15" fmla="*/ 96 h 107"/>
                <a:gd name="T16" fmla="*/ 75 w 147"/>
                <a:gd name="T17" fmla="*/ 95 h 107"/>
                <a:gd name="T18" fmla="*/ 0 w 147"/>
                <a:gd name="T19" fmla="*/ 1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07">
                  <a:moveTo>
                    <a:pt x="0" y="19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89" y="107"/>
                    <a:pt x="79" y="99"/>
                    <a:pt x="75" y="95"/>
                  </a:cubicBezTo>
                  <a:cubicBezTo>
                    <a:pt x="69" y="89"/>
                    <a:pt x="0" y="19"/>
                    <a:pt x="0" y="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3">
              <a:extLst>
                <a:ext uri="{FF2B5EF4-FFF2-40B4-BE49-F238E27FC236}">
                  <a16:creationId xmlns:a16="http://schemas.microsoft.com/office/drawing/2014/main" id="{6670224F-4C30-FD24-51A0-92ADB6164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030" y="2389131"/>
              <a:ext cx="356881" cy="559840"/>
            </a:xfrm>
            <a:custGeom>
              <a:avLst/>
              <a:gdLst>
                <a:gd name="T0" fmla="*/ 7 w 143"/>
                <a:gd name="T1" fmla="*/ 202 h 224"/>
                <a:gd name="T2" fmla="*/ 15 w 143"/>
                <a:gd name="T3" fmla="*/ 177 h 224"/>
                <a:gd name="T4" fmla="*/ 12 w 143"/>
                <a:gd name="T5" fmla="*/ 103 h 224"/>
                <a:gd name="T6" fmla="*/ 6 w 143"/>
                <a:gd name="T7" fmla="*/ 24 h 224"/>
                <a:gd name="T8" fmla="*/ 55 w 143"/>
                <a:gd name="T9" fmla="*/ 0 h 224"/>
                <a:gd name="T10" fmla="*/ 71 w 143"/>
                <a:gd name="T11" fmla="*/ 6 h 224"/>
                <a:gd name="T12" fmla="*/ 88 w 143"/>
                <a:gd name="T13" fmla="*/ 0 h 224"/>
                <a:gd name="T14" fmla="*/ 137 w 143"/>
                <a:gd name="T15" fmla="*/ 24 h 224"/>
                <a:gd name="T16" fmla="*/ 132 w 143"/>
                <a:gd name="T17" fmla="*/ 103 h 224"/>
                <a:gd name="T18" fmla="*/ 127 w 143"/>
                <a:gd name="T19" fmla="*/ 176 h 224"/>
                <a:gd name="T20" fmla="*/ 136 w 143"/>
                <a:gd name="T21" fmla="*/ 202 h 224"/>
                <a:gd name="T22" fmla="*/ 7 w 143"/>
                <a:gd name="T23" fmla="*/ 20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3" h="224">
                  <a:moveTo>
                    <a:pt x="7" y="202"/>
                  </a:moveTo>
                  <a:cubicBezTo>
                    <a:pt x="9" y="193"/>
                    <a:pt x="12" y="184"/>
                    <a:pt x="15" y="177"/>
                  </a:cubicBezTo>
                  <a:cubicBezTo>
                    <a:pt x="30" y="140"/>
                    <a:pt x="25" y="135"/>
                    <a:pt x="12" y="103"/>
                  </a:cubicBezTo>
                  <a:cubicBezTo>
                    <a:pt x="0" y="75"/>
                    <a:pt x="24" y="59"/>
                    <a:pt x="6" y="24"/>
                  </a:cubicBezTo>
                  <a:cubicBezTo>
                    <a:pt x="22" y="14"/>
                    <a:pt x="42" y="10"/>
                    <a:pt x="55" y="0"/>
                  </a:cubicBezTo>
                  <a:cubicBezTo>
                    <a:pt x="61" y="5"/>
                    <a:pt x="65" y="6"/>
                    <a:pt x="71" y="6"/>
                  </a:cubicBezTo>
                  <a:cubicBezTo>
                    <a:pt x="78" y="6"/>
                    <a:pt x="82" y="5"/>
                    <a:pt x="88" y="0"/>
                  </a:cubicBezTo>
                  <a:cubicBezTo>
                    <a:pt x="97" y="7"/>
                    <a:pt x="121" y="13"/>
                    <a:pt x="137" y="24"/>
                  </a:cubicBezTo>
                  <a:cubicBezTo>
                    <a:pt x="120" y="60"/>
                    <a:pt x="143" y="66"/>
                    <a:pt x="132" y="103"/>
                  </a:cubicBezTo>
                  <a:cubicBezTo>
                    <a:pt x="122" y="134"/>
                    <a:pt x="106" y="133"/>
                    <a:pt x="127" y="176"/>
                  </a:cubicBezTo>
                  <a:cubicBezTo>
                    <a:pt x="130" y="183"/>
                    <a:pt x="133" y="192"/>
                    <a:pt x="136" y="202"/>
                  </a:cubicBezTo>
                  <a:cubicBezTo>
                    <a:pt x="106" y="224"/>
                    <a:pt x="31" y="221"/>
                    <a:pt x="7" y="202"/>
                  </a:cubicBezTo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4">
              <a:extLst>
                <a:ext uri="{FF2B5EF4-FFF2-40B4-BE49-F238E27FC236}">
                  <a16:creationId xmlns:a16="http://schemas.microsoft.com/office/drawing/2014/main" id="{8EF681C3-C50D-46B0-E549-259D38F51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105" y="2389131"/>
              <a:ext cx="162095" cy="326914"/>
            </a:xfrm>
            <a:custGeom>
              <a:avLst/>
              <a:gdLst>
                <a:gd name="T0" fmla="*/ 1 w 119"/>
                <a:gd name="T1" fmla="*/ 15 h 240"/>
                <a:gd name="T2" fmla="*/ 0 w 119"/>
                <a:gd name="T3" fmla="*/ 88 h 240"/>
                <a:gd name="T4" fmla="*/ 60 w 119"/>
                <a:gd name="T5" fmla="*/ 240 h 240"/>
                <a:gd name="T6" fmla="*/ 119 w 119"/>
                <a:gd name="T7" fmla="*/ 88 h 240"/>
                <a:gd name="T8" fmla="*/ 115 w 119"/>
                <a:gd name="T9" fmla="*/ 13 h 240"/>
                <a:gd name="T10" fmla="*/ 89 w 119"/>
                <a:gd name="T11" fmla="*/ 0 h 240"/>
                <a:gd name="T12" fmla="*/ 29 w 119"/>
                <a:gd name="T13" fmla="*/ 0 h 240"/>
                <a:gd name="T14" fmla="*/ 1 w 119"/>
                <a:gd name="T15" fmla="*/ 1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240">
                  <a:moveTo>
                    <a:pt x="1" y="15"/>
                  </a:moveTo>
                  <a:lnTo>
                    <a:pt x="0" y="88"/>
                  </a:lnTo>
                  <a:lnTo>
                    <a:pt x="60" y="240"/>
                  </a:lnTo>
                  <a:lnTo>
                    <a:pt x="119" y="88"/>
                  </a:lnTo>
                  <a:lnTo>
                    <a:pt x="115" y="13"/>
                  </a:lnTo>
                  <a:lnTo>
                    <a:pt x="89" y="0"/>
                  </a:lnTo>
                  <a:lnTo>
                    <a:pt x="29" y="0"/>
                  </a:lnTo>
                  <a:lnTo>
                    <a:pt x="1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5">
              <a:extLst>
                <a:ext uri="{FF2B5EF4-FFF2-40B4-BE49-F238E27FC236}">
                  <a16:creationId xmlns:a16="http://schemas.microsoft.com/office/drawing/2014/main" id="{AC61181F-3938-5ECA-E98E-FD919C499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2607" y="2355077"/>
              <a:ext cx="81729" cy="84452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6">
              <a:extLst>
                <a:ext uri="{FF2B5EF4-FFF2-40B4-BE49-F238E27FC236}">
                  <a16:creationId xmlns:a16="http://schemas.microsoft.com/office/drawing/2014/main" id="{78849460-6462-FF4D-5B5B-1BB699D90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430" y="2092184"/>
              <a:ext cx="256083" cy="311930"/>
            </a:xfrm>
            <a:custGeom>
              <a:avLst/>
              <a:gdLst>
                <a:gd name="T0" fmla="*/ 51 w 103"/>
                <a:gd name="T1" fmla="*/ 125 h 125"/>
                <a:gd name="T2" fmla="*/ 91 w 103"/>
                <a:gd name="T3" fmla="*/ 83 h 125"/>
                <a:gd name="T4" fmla="*/ 93 w 103"/>
                <a:gd name="T5" fmla="*/ 84 h 125"/>
                <a:gd name="T6" fmla="*/ 101 w 103"/>
                <a:gd name="T7" fmla="*/ 70 h 125"/>
                <a:gd name="T8" fmla="*/ 98 w 103"/>
                <a:gd name="T9" fmla="*/ 55 h 125"/>
                <a:gd name="T10" fmla="*/ 97 w 103"/>
                <a:gd name="T11" fmla="*/ 55 h 125"/>
                <a:gd name="T12" fmla="*/ 51 w 103"/>
                <a:gd name="T13" fmla="*/ 0 h 125"/>
                <a:gd name="T14" fmla="*/ 6 w 103"/>
                <a:gd name="T15" fmla="*/ 55 h 125"/>
                <a:gd name="T16" fmla="*/ 5 w 103"/>
                <a:gd name="T17" fmla="*/ 55 h 125"/>
                <a:gd name="T18" fmla="*/ 1 w 103"/>
                <a:gd name="T19" fmla="*/ 70 h 125"/>
                <a:gd name="T20" fmla="*/ 10 w 103"/>
                <a:gd name="T21" fmla="*/ 84 h 125"/>
                <a:gd name="T22" fmla="*/ 12 w 103"/>
                <a:gd name="T23" fmla="*/ 83 h 125"/>
                <a:gd name="T24" fmla="*/ 51 w 103"/>
                <a:gd name="T2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25">
                  <a:moveTo>
                    <a:pt x="51" y="125"/>
                  </a:moveTo>
                  <a:cubicBezTo>
                    <a:pt x="68" y="125"/>
                    <a:pt x="83" y="106"/>
                    <a:pt x="91" y="83"/>
                  </a:cubicBezTo>
                  <a:cubicBezTo>
                    <a:pt x="92" y="84"/>
                    <a:pt x="92" y="84"/>
                    <a:pt x="93" y="84"/>
                  </a:cubicBezTo>
                  <a:cubicBezTo>
                    <a:pt x="96" y="85"/>
                    <a:pt x="100" y="79"/>
                    <a:pt x="101" y="70"/>
                  </a:cubicBezTo>
                  <a:cubicBezTo>
                    <a:pt x="103" y="62"/>
                    <a:pt x="101" y="55"/>
                    <a:pt x="98" y="55"/>
                  </a:cubicBezTo>
                  <a:cubicBezTo>
                    <a:pt x="98" y="55"/>
                    <a:pt x="97" y="55"/>
                    <a:pt x="97" y="55"/>
                  </a:cubicBezTo>
                  <a:cubicBezTo>
                    <a:pt x="99" y="26"/>
                    <a:pt x="87" y="0"/>
                    <a:pt x="51" y="0"/>
                  </a:cubicBezTo>
                  <a:cubicBezTo>
                    <a:pt x="16" y="0"/>
                    <a:pt x="4" y="26"/>
                    <a:pt x="6" y="55"/>
                  </a:cubicBezTo>
                  <a:cubicBezTo>
                    <a:pt x="6" y="55"/>
                    <a:pt x="5" y="55"/>
                    <a:pt x="5" y="55"/>
                  </a:cubicBezTo>
                  <a:cubicBezTo>
                    <a:pt x="2" y="55"/>
                    <a:pt x="0" y="62"/>
                    <a:pt x="1" y="70"/>
                  </a:cubicBezTo>
                  <a:cubicBezTo>
                    <a:pt x="3" y="79"/>
                    <a:pt x="6" y="85"/>
                    <a:pt x="10" y="84"/>
                  </a:cubicBezTo>
                  <a:cubicBezTo>
                    <a:pt x="10" y="84"/>
                    <a:pt x="11" y="84"/>
                    <a:pt x="12" y="83"/>
                  </a:cubicBezTo>
                  <a:cubicBezTo>
                    <a:pt x="20" y="106"/>
                    <a:pt x="35" y="125"/>
                    <a:pt x="51" y="125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7">
              <a:extLst>
                <a:ext uri="{FF2B5EF4-FFF2-40B4-BE49-F238E27FC236}">
                  <a16:creationId xmlns:a16="http://schemas.microsoft.com/office/drawing/2014/main" id="{8D7FBD86-90A8-0761-E3A1-7E5836068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4401" y="2434081"/>
              <a:ext cx="38140" cy="57210"/>
            </a:xfrm>
            <a:custGeom>
              <a:avLst/>
              <a:gdLst>
                <a:gd name="T0" fmla="*/ 24 w 28"/>
                <a:gd name="T1" fmla="*/ 42 h 42"/>
                <a:gd name="T2" fmla="*/ 28 w 28"/>
                <a:gd name="T3" fmla="*/ 33 h 42"/>
                <a:gd name="T4" fmla="*/ 13 w 28"/>
                <a:gd name="T5" fmla="*/ 0 h 42"/>
                <a:gd name="T6" fmla="*/ 0 w 28"/>
                <a:gd name="T7" fmla="*/ 33 h 42"/>
                <a:gd name="T8" fmla="*/ 4 w 28"/>
                <a:gd name="T9" fmla="*/ 42 h 42"/>
                <a:gd name="T10" fmla="*/ 24 w 28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2">
                  <a:moveTo>
                    <a:pt x="24" y="42"/>
                  </a:moveTo>
                  <a:lnTo>
                    <a:pt x="28" y="33"/>
                  </a:lnTo>
                  <a:lnTo>
                    <a:pt x="13" y="0"/>
                  </a:lnTo>
                  <a:lnTo>
                    <a:pt x="0" y="33"/>
                  </a:lnTo>
                  <a:lnTo>
                    <a:pt x="4" y="42"/>
                  </a:lnTo>
                  <a:lnTo>
                    <a:pt x="24" y="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8">
              <a:extLst>
                <a:ext uri="{FF2B5EF4-FFF2-40B4-BE49-F238E27FC236}">
                  <a16:creationId xmlns:a16="http://schemas.microsoft.com/office/drawing/2014/main" id="{AD0B2902-EE89-6AC5-55FC-58A69C71A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8089" y="2389131"/>
              <a:ext cx="64021" cy="122592"/>
            </a:xfrm>
            <a:custGeom>
              <a:avLst/>
              <a:gdLst>
                <a:gd name="T0" fmla="*/ 18 w 47"/>
                <a:gd name="T1" fmla="*/ 0 h 90"/>
                <a:gd name="T2" fmla="*/ 47 w 47"/>
                <a:gd name="T3" fmla="*/ 33 h 90"/>
                <a:gd name="T4" fmla="*/ 27 w 47"/>
                <a:gd name="T5" fmla="*/ 90 h 90"/>
                <a:gd name="T6" fmla="*/ 0 w 47"/>
                <a:gd name="T7" fmla="*/ 11 h 90"/>
                <a:gd name="T8" fmla="*/ 18 w 4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90">
                  <a:moveTo>
                    <a:pt x="18" y="0"/>
                  </a:moveTo>
                  <a:lnTo>
                    <a:pt x="47" y="33"/>
                  </a:lnTo>
                  <a:lnTo>
                    <a:pt x="27" y="90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9">
              <a:extLst>
                <a:ext uri="{FF2B5EF4-FFF2-40B4-BE49-F238E27FC236}">
                  <a16:creationId xmlns:a16="http://schemas.microsoft.com/office/drawing/2014/main" id="{49C932EA-7C2C-C7FB-F06B-F7B1B3483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8154" y="2404115"/>
              <a:ext cx="123955" cy="314655"/>
            </a:xfrm>
            <a:custGeom>
              <a:avLst/>
              <a:gdLst>
                <a:gd name="T0" fmla="*/ 44 w 91"/>
                <a:gd name="T1" fmla="*/ 0 h 231"/>
                <a:gd name="T2" fmla="*/ 91 w 91"/>
                <a:gd name="T3" fmla="*/ 231 h 231"/>
                <a:gd name="T4" fmla="*/ 12 w 91"/>
                <a:gd name="T5" fmla="*/ 105 h 231"/>
                <a:gd name="T6" fmla="*/ 23 w 91"/>
                <a:gd name="T7" fmla="*/ 83 h 231"/>
                <a:gd name="T8" fmla="*/ 0 w 91"/>
                <a:gd name="T9" fmla="*/ 64 h 231"/>
                <a:gd name="T10" fmla="*/ 31 w 91"/>
                <a:gd name="T11" fmla="*/ 6 h 231"/>
                <a:gd name="T12" fmla="*/ 44 w 91"/>
                <a:gd name="T1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231">
                  <a:moveTo>
                    <a:pt x="44" y="0"/>
                  </a:moveTo>
                  <a:lnTo>
                    <a:pt x="91" y="231"/>
                  </a:lnTo>
                  <a:lnTo>
                    <a:pt x="12" y="105"/>
                  </a:lnTo>
                  <a:lnTo>
                    <a:pt x="23" y="83"/>
                  </a:lnTo>
                  <a:lnTo>
                    <a:pt x="0" y="64"/>
                  </a:lnTo>
                  <a:lnTo>
                    <a:pt x="31" y="6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0">
              <a:extLst>
                <a:ext uri="{FF2B5EF4-FFF2-40B4-BE49-F238E27FC236}">
                  <a16:creationId xmlns:a16="http://schemas.microsoft.com/office/drawing/2014/main" id="{BF980917-5772-5898-F20E-A4DDCA9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108" y="2389131"/>
              <a:ext cx="68107" cy="122592"/>
            </a:xfrm>
            <a:custGeom>
              <a:avLst/>
              <a:gdLst>
                <a:gd name="T0" fmla="*/ 31 w 50"/>
                <a:gd name="T1" fmla="*/ 0 h 90"/>
                <a:gd name="T2" fmla="*/ 0 w 50"/>
                <a:gd name="T3" fmla="*/ 33 h 90"/>
                <a:gd name="T4" fmla="*/ 22 w 50"/>
                <a:gd name="T5" fmla="*/ 90 h 90"/>
                <a:gd name="T6" fmla="*/ 50 w 50"/>
                <a:gd name="T7" fmla="*/ 11 h 90"/>
                <a:gd name="T8" fmla="*/ 31 w 5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90">
                  <a:moveTo>
                    <a:pt x="31" y="0"/>
                  </a:moveTo>
                  <a:lnTo>
                    <a:pt x="0" y="33"/>
                  </a:lnTo>
                  <a:lnTo>
                    <a:pt x="22" y="90"/>
                  </a:lnTo>
                  <a:lnTo>
                    <a:pt x="50" y="1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1">
              <a:extLst>
                <a:ext uri="{FF2B5EF4-FFF2-40B4-BE49-F238E27FC236}">
                  <a16:creationId xmlns:a16="http://schemas.microsoft.com/office/drawing/2014/main" id="{8C349EF1-6F55-4E26-271A-932AB0FDC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590" y="2521258"/>
              <a:ext cx="51762" cy="197511"/>
            </a:xfrm>
            <a:custGeom>
              <a:avLst/>
              <a:gdLst>
                <a:gd name="T0" fmla="*/ 9 w 38"/>
                <a:gd name="T1" fmla="*/ 0 h 145"/>
                <a:gd name="T2" fmla="*/ 29 w 38"/>
                <a:gd name="T3" fmla="*/ 0 h 145"/>
                <a:gd name="T4" fmla="*/ 38 w 38"/>
                <a:gd name="T5" fmla="*/ 97 h 145"/>
                <a:gd name="T6" fmla="*/ 18 w 38"/>
                <a:gd name="T7" fmla="*/ 145 h 145"/>
                <a:gd name="T8" fmla="*/ 0 w 38"/>
                <a:gd name="T9" fmla="*/ 97 h 145"/>
                <a:gd name="T10" fmla="*/ 9 w 38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45">
                  <a:moveTo>
                    <a:pt x="9" y="0"/>
                  </a:moveTo>
                  <a:lnTo>
                    <a:pt x="29" y="0"/>
                  </a:lnTo>
                  <a:lnTo>
                    <a:pt x="38" y="97"/>
                  </a:lnTo>
                  <a:lnTo>
                    <a:pt x="18" y="145"/>
                  </a:lnTo>
                  <a:lnTo>
                    <a:pt x="0" y="9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2">
              <a:extLst>
                <a:ext uri="{FF2B5EF4-FFF2-40B4-BE49-F238E27FC236}">
                  <a16:creationId xmlns:a16="http://schemas.microsoft.com/office/drawing/2014/main" id="{8E83D27C-557A-0E2A-53CA-1315FA9AC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8089" y="2389131"/>
              <a:ext cx="64021" cy="104885"/>
            </a:xfrm>
            <a:custGeom>
              <a:avLst/>
              <a:gdLst>
                <a:gd name="T0" fmla="*/ 18 w 47"/>
                <a:gd name="T1" fmla="*/ 0 h 77"/>
                <a:gd name="T2" fmla="*/ 47 w 47"/>
                <a:gd name="T3" fmla="*/ 33 h 77"/>
                <a:gd name="T4" fmla="*/ 25 w 47"/>
                <a:gd name="T5" fmla="*/ 77 h 77"/>
                <a:gd name="T6" fmla="*/ 0 w 47"/>
                <a:gd name="T7" fmla="*/ 11 h 77"/>
                <a:gd name="T8" fmla="*/ 18 w 47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7">
                  <a:moveTo>
                    <a:pt x="18" y="0"/>
                  </a:moveTo>
                  <a:lnTo>
                    <a:pt x="47" y="33"/>
                  </a:lnTo>
                  <a:lnTo>
                    <a:pt x="25" y="77"/>
                  </a:lnTo>
                  <a:lnTo>
                    <a:pt x="0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FD2B8021-510D-F091-07DF-CD3292149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0412" y="2404115"/>
              <a:ext cx="111695" cy="314655"/>
            </a:xfrm>
            <a:custGeom>
              <a:avLst/>
              <a:gdLst>
                <a:gd name="T0" fmla="*/ 35 w 82"/>
                <a:gd name="T1" fmla="*/ 0 h 231"/>
                <a:gd name="T2" fmla="*/ 82 w 82"/>
                <a:gd name="T3" fmla="*/ 231 h 231"/>
                <a:gd name="T4" fmla="*/ 11 w 82"/>
                <a:gd name="T5" fmla="*/ 94 h 231"/>
                <a:gd name="T6" fmla="*/ 24 w 82"/>
                <a:gd name="T7" fmla="*/ 77 h 231"/>
                <a:gd name="T8" fmla="*/ 0 w 82"/>
                <a:gd name="T9" fmla="*/ 59 h 231"/>
                <a:gd name="T10" fmla="*/ 22 w 82"/>
                <a:gd name="T11" fmla="*/ 6 h 231"/>
                <a:gd name="T12" fmla="*/ 35 w 82"/>
                <a:gd name="T1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231">
                  <a:moveTo>
                    <a:pt x="35" y="0"/>
                  </a:moveTo>
                  <a:lnTo>
                    <a:pt x="82" y="231"/>
                  </a:lnTo>
                  <a:lnTo>
                    <a:pt x="11" y="94"/>
                  </a:lnTo>
                  <a:lnTo>
                    <a:pt x="24" y="77"/>
                  </a:lnTo>
                  <a:lnTo>
                    <a:pt x="0" y="59"/>
                  </a:lnTo>
                  <a:lnTo>
                    <a:pt x="22" y="6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6EAE1759-80DE-10F0-FB46-1E27E931D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108" y="2401389"/>
              <a:ext cx="128042" cy="317379"/>
            </a:xfrm>
            <a:custGeom>
              <a:avLst/>
              <a:gdLst>
                <a:gd name="T0" fmla="*/ 50 w 94"/>
                <a:gd name="T1" fmla="*/ 0 h 233"/>
                <a:gd name="T2" fmla="*/ 0 w 94"/>
                <a:gd name="T3" fmla="*/ 233 h 233"/>
                <a:gd name="T4" fmla="*/ 81 w 94"/>
                <a:gd name="T5" fmla="*/ 107 h 233"/>
                <a:gd name="T6" fmla="*/ 70 w 94"/>
                <a:gd name="T7" fmla="*/ 85 h 233"/>
                <a:gd name="T8" fmla="*/ 94 w 94"/>
                <a:gd name="T9" fmla="*/ 66 h 233"/>
                <a:gd name="T10" fmla="*/ 68 w 94"/>
                <a:gd name="T11" fmla="*/ 10 h 233"/>
                <a:gd name="T12" fmla="*/ 50 w 94"/>
                <a:gd name="T1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33">
                  <a:moveTo>
                    <a:pt x="50" y="0"/>
                  </a:moveTo>
                  <a:lnTo>
                    <a:pt x="0" y="233"/>
                  </a:lnTo>
                  <a:lnTo>
                    <a:pt x="81" y="107"/>
                  </a:lnTo>
                  <a:lnTo>
                    <a:pt x="70" y="85"/>
                  </a:lnTo>
                  <a:lnTo>
                    <a:pt x="94" y="66"/>
                  </a:lnTo>
                  <a:lnTo>
                    <a:pt x="68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5">
              <a:extLst>
                <a:ext uri="{FF2B5EF4-FFF2-40B4-BE49-F238E27FC236}">
                  <a16:creationId xmlns:a16="http://schemas.microsoft.com/office/drawing/2014/main" id="{743B3DD9-3ABB-D589-107C-72530C294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108" y="2401389"/>
              <a:ext cx="114420" cy="317379"/>
            </a:xfrm>
            <a:custGeom>
              <a:avLst/>
              <a:gdLst>
                <a:gd name="T0" fmla="*/ 50 w 84"/>
                <a:gd name="T1" fmla="*/ 0 h 233"/>
                <a:gd name="T2" fmla="*/ 0 w 84"/>
                <a:gd name="T3" fmla="*/ 233 h 233"/>
                <a:gd name="T4" fmla="*/ 73 w 84"/>
                <a:gd name="T5" fmla="*/ 96 h 233"/>
                <a:gd name="T6" fmla="*/ 61 w 84"/>
                <a:gd name="T7" fmla="*/ 79 h 233"/>
                <a:gd name="T8" fmla="*/ 84 w 84"/>
                <a:gd name="T9" fmla="*/ 61 h 233"/>
                <a:gd name="T10" fmla="*/ 68 w 84"/>
                <a:gd name="T11" fmla="*/ 10 h 233"/>
                <a:gd name="T12" fmla="*/ 50 w 84"/>
                <a:gd name="T1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233">
                  <a:moveTo>
                    <a:pt x="50" y="0"/>
                  </a:moveTo>
                  <a:lnTo>
                    <a:pt x="0" y="233"/>
                  </a:lnTo>
                  <a:lnTo>
                    <a:pt x="73" y="96"/>
                  </a:lnTo>
                  <a:lnTo>
                    <a:pt x="61" y="79"/>
                  </a:lnTo>
                  <a:lnTo>
                    <a:pt x="84" y="61"/>
                  </a:lnTo>
                  <a:lnTo>
                    <a:pt x="68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3C708AFB-F303-4D79-02C5-896E471F8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108" y="2389131"/>
              <a:ext cx="68107" cy="104885"/>
            </a:xfrm>
            <a:custGeom>
              <a:avLst/>
              <a:gdLst>
                <a:gd name="T0" fmla="*/ 31 w 50"/>
                <a:gd name="T1" fmla="*/ 0 h 77"/>
                <a:gd name="T2" fmla="*/ 0 w 50"/>
                <a:gd name="T3" fmla="*/ 33 h 77"/>
                <a:gd name="T4" fmla="*/ 24 w 50"/>
                <a:gd name="T5" fmla="*/ 77 h 77"/>
                <a:gd name="T6" fmla="*/ 50 w 50"/>
                <a:gd name="T7" fmla="*/ 11 h 77"/>
                <a:gd name="T8" fmla="*/ 31 w 50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77">
                  <a:moveTo>
                    <a:pt x="31" y="0"/>
                  </a:moveTo>
                  <a:lnTo>
                    <a:pt x="0" y="33"/>
                  </a:lnTo>
                  <a:lnTo>
                    <a:pt x="24" y="77"/>
                  </a:lnTo>
                  <a:lnTo>
                    <a:pt x="50" y="1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BD05012F-B493-D769-B3E2-05F40E095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4401" y="2489930"/>
              <a:ext cx="38140" cy="34054"/>
            </a:xfrm>
            <a:custGeom>
              <a:avLst/>
              <a:gdLst>
                <a:gd name="T0" fmla="*/ 2 w 15"/>
                <a:gd name="T1" fmla="*/ 0 h 14"/>
                <a:gd name="T2" fmla="*/ 13 w 15"/>
                <a:gd name="T3" fmla="*/ 0 h 14"/>
                <a:gd name="T4" fmla="*/ 13 w 15"/>
                <a:gd name="T5" fmla="*/ 14 h 14"/>
                <a:gd name="T6" fmla="*/ 2 w 15"/>
                <a:gd name="T7" fmla="*/ 14 h 14"/>
                <a:gd name="T8" fmla="*/ 2 w 15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5"/>
                    <a:pt x="15" y="10"/>
                    <a:pt x="1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0"/>
                    <a:pt x="0" y="5"/>
                    <a:pt x="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8">
              <a:extLst>
                <a:ext uri="{FF2B5EF4-FFF2-40B4-BE49-F238E27FC236}">
                  <a16:creationId xmlns:a16="http://schemas.microsoft.com/office/drawing/2014/main" id="{5C01951F-AE84-7659-04A3-E7396E673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6660" y="2713320"/>
              <a:ext cx="14984" cy="223391"/>
            </a:xfrm>
            <a:custGeom>
              <a:avLst/>
              <a:gdLst>
                <a:gd name="T0" fmla="*/ 3 w 6"/>
                <a:gd name="T1" fmla="*/ 89 h 89"/>
                <a:gd name="T2" fmla="*/ 3 w 6"/>
                <a:gd name="T3" fmla="*/ 0 h 89"/>
                <a:gd name="T4" fmla="*/ 3 w 6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9">
                  <a:moveTo>
                    <a:pt x="3" y="89"/>
                  </a:moveTo>
                  <a:cubicBezTo>
                    <a:pt x="0" y="50"/>
                    <a:pt x="0" y="45"/>
                    <a:pt x="3" y="0"/>
                  </a:cubicBezTo>
                  <a:cubicBezTo>
                    <a:pt x="6" y="45"/>
                    <a:pt x="6" y="50"/>
                    <a:pt x="3" y="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9">
              <a:extLst>
                <a:ext uri="{FF2B5EF4-FFF2-40B4-BE49-F238E27FC236}">
                  <a16:creationId xmlns:a16="http://schemas.microsoft.com/office/drawing/2014/main" id="{72BFE736-34B4-A7B5-343F-268863ABC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734" y="2239295"/>
              <a:ext cx="35416" cy="65383"/>
            </a:xfrm>
            <a:custGeom>
              <a:avLst/>
              <a:gdLst>
                <a:gd name="T0" fmla="*/ 10 w 14"/>
                <a:gd name="T1" fmla="*/ 1 h 26"/>
                <a:gd name="T2" fmla="*/ 13 w 14"/>
                <a:gd name="T3" fmla="*/ 14 h 26"/>
                <a:gd name="T4" fmla="*/ 4 w 14"/>
                <a:gd name="T5" fmla="*/ 25 h 26"/>
                <a:gd name="T6" fmla="*/ 1 w 14"/>
                <a:gd name="T7" fmla="*/ 12 h 26"/>
                <a:gd name="T8" fmla="*/ 10 w 14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6">
                  <a:moveTo>
                    <a:pt x="10" y="1"/>
                  </a:moveTo>
                  <a:cubicBezTo>
                    <a:pt x="13" y="2"/>
                    <a:pt x="14" y="8"/>
                    <a:pt x="13" y="14"/>
                  </a:cubicBezTo>
                  <a:cubicBezTo>
                    <a:pt x="11" y="21"/>
                    <a:pt x="8" y="26"/>
                    <a:pt x="4" y="25"/>
                  </a:cubicBezTo>
                  <a:cubicBezTo>
                    <a:pt x="1" y="24"/>
                    <a:pt x="0" y="18"/>
                    <a:pt x="1" y="12"/>
                  </a:cubicBezTo>
                  <a:cubicBezTo>
                    <a:pt x="3" y="5"/>
                    <a:pt x="7" y="0"/>
                    <a:pt x="10" y="1"/>
                  </a:cubicBezTo>
                </a:path>
              </a:pathLst>
            </a:custGeom>
            <a:solidFill>
              <a:schemeClr val="accent1">
                <a:lumMod val="10000"/>
                <a:lumOff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00">
              <a:extLst>
                <a:ext uri="{FF2B5EF4-FFF2-40B4-BE49-F238E27FC236}">
                  <a16:creationId xmlns:a16="http://schemas.microsoft.com/office/drawing/2014/main" id="{A2FB5A56-286A-DFC2-4E13-B463CFFA9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2" y="2523979"/>
              <a:ext cx="38140" cy="62658"/>
            </a:xfrm>
            <a:custGeom>
              <a:avLst/>
              <a:gdLst>
                <a:gd name="T0" fmla="*/ 15 w 15"/>
                <a:gd name="T1" fmla="*/ 5 h 25"/>
                <a:gd name="T2" fmla="*/ 7 w 15"/>
                <a:gd name="T3" fmla="*/ 25 h 25"/>
                <a:gd name="T4" fmla="*/ 0 w 15"/>
                <a:gd name="T5" fmla="*/ 22 h 25"/>
                <a:gd name="T6" fmla="*/ 8 w 15"/>
                <a:gd name="T7" fmla="*/ 2 h 25"/>
                <a:gd name="T8" fmla="*/ 11 w 15"/>
                <a:gd name="T9" fmla="*/ 0 h 25"/>
                <a:gd name="T10" fmla="*/ 15 w 15"/>
                <a:gd name="T11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5">
                  <a:moveTo>
                    <a:pt x="15" y="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2"/>
                    <a:pt x="11" y="0"/>
                    <a:pt x="11" y="0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01">
              <a:extLst>
                <a:ext uri="{FF2B5EF4-FFF2-40B4-BE49-F238E27FC236}">
                  <a16:creationId xmlns:a16="http://schemas.microsoft.com/office/drawing/2014/main" id="{256A3035-628E-2BB2-2EBC-3165E983B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2238" y="2092181"/>
              <a:ext cx="239737" cy="172992"/>
            </a:xfrm>
            <a:custGeom>
              <a:avLst/>
              <a:gdLst>
                <a:gd name="T0" fmla="*/ 95 w 96"/>
                <a:gd name="T1" fmla="*/ 55 h 69"/>
                <a:gd name="T2" fmla="*/ 48 w 96"/>
                <a:gd name="T3" fmla="*/ 0 h 69"/>
                <a:gd name="T4" fmla="*/ 2 w 96"/>
                <a:gd name="T5" fmla="*/ 55 h 69"/>
                <a:gd name="T6" fmla="*/ 9 w 96"/>
                <a:gd name="T7" fmla="*/ 68 h 69"/>
                <a:gd name="T8" fmla="*/ 13 w 96"/>
                <a:gd name="T9" fmla="*/ 62 h 69"/>
                <a:gd name="T10" fmla="*/ 27 w 96"/>
                <a:gd name="T11" fmla="*/ 27 h 69"/>
                <a:gd name="T12" fmla="*/ 48 w 96"/>
                <a:gd name="T13" fmla="*/ 31 h 69"/>
                <a:gd name="T14" fmla="*/ 70 w 96"/>
                <a:gd name="T15" fmla="*/ 27 h 69"/>
                <a:gd name="T16" fmla="*/ 83 w 96"/>
                <a:gd name="T17" fmla="*/ 62 h 69"/>
                <a:gd name="T18" fmla="*/ 87 w 96"/>
                <a:gd name="T19" fmla="*/ 68 h 69"/>
                <a:gd name="T20" fmla="*/ 95 w 96"/>
                <a:gd name="T21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69">
                  <a:moveTo>
                    <a:pt x="95" y="55"/>
                  </a:moveTo>
                  <a:cubicBezTo>
                    <a:pt x="96" y="26"/>
                    <a:pt x="84" y="0"/>
                    <a:pt x="48" y="0"/>
                  </a:cubicBezTo>
                  <a:cubicBezTo>
                    <a:pt x="12" y="0"/>
                    <a:pt x="0" y="26"/>
                    <a:pt x="2" y="55"/>
                  </a:cubicBezTo>
                  <a:cubicBezTo>
                    <a:pt x="5" y="55"/>
                    <a:pt x="8" y="61"/>
                    <a:pt x="9" y="68"/>
                  </a:cubicBezTo>
                  <a:cubicBezTo>
                    <a:pt x="11" y="69"/>
                    <a:pt x="13" y="68"/>
                    <a:pt x="13" y="62"/>
                  </a:cubicBezTo>
                  <a:cubicBezTo>
                    <a:pt x="13" y="45"/>
                    <a:pt x="15" y="30"/>
                    <a:pt x="27" y="27"/>
                  </a:cubicBezTo>
                  <a:cubicBezTo>
                    <a:pt x="38" y="23"/>
                    <a:pt x="40" y="31"/>
                    <a:pt x="48" y="31"/>
                  </a:cubicBezTo>
                  <a:cubicBezTo>
                    <a:pt x="56" y="31"/>
                    <a:pt x="59" y="24"/>
                    <a:pt x="70" y="27"/>
                  </a:cubicBezTo>
                  <a:cubicBezTo>
                    <a:pt x="81" y="30"/>
                    <a:pt x="83" y="45"/>
                    <a:pt x="83" y="62"/>
                  </a:cubicBezTo>
                  <a:cubicBezTo>
                    <a:pt x="83" y="68"/>
                    <a:pt x="85" y="69"/>
                    <a:pt x="87" y="68"/>
                  </a:cubicBezTo>
                  <a:cubicBezTo>
                    <a:pt x="88" y="61"/>
                    <a:pt x="92" y="55"/>
                    <a:pt x="95" y="55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2">
              <a:extLst>
                <a:ext uri="{FF2B5EF4-FFF2-40B4-BE49-F238E27FC236}">
                  <a16:creationId xmlns:a16="http://schemas.microsoft.com/office/drawing/2014/main" id="{7D891B5E-783F-DAB0-0901-9D6387220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676" y="2115338"/>
              <a:ext cx="107610" cy="147111"/>
            </a:xfrm>
            <a:custGeom>
              <a:avLst/>
              <a:gdLst>
                <a:gd name="T0" fmla="*/ 41 w 43"/>
                <a:gd name="T1" fmla="*/ 0 h 59"/>
                <a:gd name="T2" fmla="*/ 0 w 43"/>
                <a:gd name="T3" fmla="*/ 59 h 59"/>
                <a:gd name="T4" fmla="*/ 16 w 43"/>
                <a:gd name="T5" fmla="*/ 11 h 59"/>
                <a:gd name="T6" fmla="*/ 41 w 43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9">
                  <a:moveTo>
                    <a:pt x="41" y="0"/>
                  </a:moveTo>
                  <a:cubicBezTo>
                    <a:pt x="43" y="16"/>
                    <a:pt x="18" y="51"/>
                    <a:pt x="0" y="59"/>
                  </a:cubicBezTo>
                  <a:cubicBezTo>
                    <a:pt x="12" y="53"/>
                    <a:pt x="19" y="29"/>
                    <a:pt x="16" y="11"/>
                  </a:cubicBezTo>
                  <a:cubicBezTo>
                    <a:pt x="16" y="7"/>
                    <a:pt x="43" y="3"/>
                    <a:pt x="41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3">
              <a:extLst>
                <a:ext uri="{FF2B5EF4-FFF2-40B4-BE49-F238E27FC236}">
                  <a16:creationId xmlns:a16="http://schemas.microsoft.com/office/drawing/2014/main" id="{AC180E14-BC3D-C596-D798-86F0EF9F0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188" y="2088095"/>
              <a:ext cx="208409" cy="204321"/>
            </a:xfrm>
            <a:custGeom>
              <a:avLst/>
              <a:gdLst>
                <a:gd name="T0" fmla="*/ 83 w 84"/>
                <a:gd name="T1" fmla="*/ 13 h 82"/>
                <a:gd name="T2" fmla="*/ 7 w 84"/>
                <a:gd name="T3" fmla="*/ 82 h 82"/>
                <a:gd name="T4" fmla="*/ 56 w 84"/>
                <a:gd name="T5" fmla="*/ 17 h 82"/>
                <a:gd name="T6" fmla="*/ 83 w 84"/>
                <a:gd name="T7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2">
                  <a:moveTo>
                    <a:pt x="83" y="13"/>
                  </a:moveTo>
                  <a:cubicBezTo>
                    <a:pt x="81" y="30"/>
                    <a:pt x="26" y="79"/>
                    <a:pt x="7" y="82"/>
                  </a:cubicBezTo>
                  <a:cubicBezTo>
                    <a:pt x="0" y="0"/>
                    <a:pt x="51" y="34"/>
                    <a:pt x="56" y="17"/>
                  </a:cubicBezTo>
                  <a:cubicBezTo>
                    <a:pt x="57" y="13"/>
                    <a:pt x="84" y="17"/>
                    <a:pt x="83" y="13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4">
              <a:extLst>
                <a:ext uri="{FF2B5EF4-FFF2-40B4-BE49-F238E27FC236}">
                  <a16:creationId xmlns:a16="http://schemas.microsoft.com/office/drawing/2014/main" id="{48251176-4276-87C3-1B68-386B24363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7102" y="2094903"/>
              <a:ext cx="132129" cy="201596"/>
            </a:xfrm>
            <a:custGeom>
              <a:avLst/>
              <a:gdLst>
                <a:gd name="T0" fmla="*/ 2 w 53"/>
                <a:gd name="T1" fmla="*/ 0 h 81"/>
                <a:gd name="T2" fmla="*/ 46 w 53"/>
                <a:gd name="T3" fmla="*/ 81 h 81"/>
                <a:gd name="T4" fmla="*/ 27 w 53"/>
                <a:gd name="T5" fmla="*/ 10 h 81"/>
                <a:gd name="T6" fmla="*/ 2 w 53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1">
                  <a:moveTo>
                    <a:pt x="2" y="0"/>
                  </a:moveTo>
                  <a:cubicBezTo>
                    <a:pt x="1" y="16"/>
                    <a:pt x="27" y="74"/>
                    <a:pt x="46" y="81"/>
                  </a:cubicBezTo>
                  <a:cubicBezTo>
                    <a:pt x="53" y="22"/>
                    <a:pt x="38" y="14"/>
                    <a:pt x="27" y="10"/>
                  </a:cubicBezTo>
                  <a:cubicBezTo>
                    <a:pt x="23" y="8"/>
                    <a:pt x="0" y="3"/>
                    <a:pt x="2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3BCC21B-2ACA-52F2-9CC2-095D06CD4B91}"/>
                </a:ext>
              </a:extLst>
            </p:cNvPr>
            <p:cNvSpPr txBox="1"/>
            <p:nvPr/>
          </p:nvSpPr>
          <p:spPr>
            <a:xfrm>
              <a:off x="6871521" y="1834177"/>
              <a:ext cx="825216" cy="128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  <a:cs typeface="Roboto" pitchFamily="2" charset="0"/>
                </a:rPr>
                <a:t>Machine Learning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4436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1DCF-A959-D77D-902F-91281D2E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err="1">
                <a:latin typeface="Roboto"/>
                <a:ea typeface="Roboto"/>
                <a:cs typeface="Roboto"/>
                <a:sym typeface="Roboto"/>
              </a:rPr>
              <a:t>Pembelajaran</a:t>
            </a:r>
            <a:r>
              <a:rPr lang="en-US" sz="4400" b="1" dirty="0">
                <a:latin typeface="Roboto"/>
                <a:ea typeface="Roboto"/>
                <a:cs typeface="Roboto"/>
                <a:sym typeface="Roboto"/>
              </a:rPr>
              <a:t> dengan teachable machine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B8799-F8FF-EEED-2098-2AFB09CC2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26" r="4833" b="5460"/>
          <a:stretch/>
        </p:blipFill>
        <p:spPr>
          <a:xfrm>
            <a:off x="0" y="1560893"/>
            <a:ext cx="4856480" cy="2462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25E260-34BC-4B2D-799D-9074FC4EC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26" r="13500" b="12871"/>
          <a:stretch/>
        </p:blipFill>
        <p:spPr>
          <a:xfrm>
            <a:off x="213360" y="4104640"/>
            <a:ext cx="4511040" cy="22988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81E209-D354-F59F-5369-6CCB30B293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25" r="5667" b="14946"/>
          <a:stretch/>
        </p:blipFill>
        <p:spPr>
          <a:xfrm>
            <a:off x="5669280" y="1297070"/>
            <a:ext cx="4693920" cy="21353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C5D8CD-95BA-2135-138C-2C4A2A8C56E8}"/>
              </a:ext>
            </a:extLst>
          </p:cNvPr>
          <p:cNvSpPr txBox="1"/>
          <p:nvPr/>
        </p:nvSpPr>
        <p:spPr>
          <a:xfrm>
            <a:off x="5303520" y="3429000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Mari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mencoba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28575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Buka link: </a:t>
            </a:r>
            <a:r>
              <a:rPr lang="en-US" sz="18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https://teachablemachine.withgoogle.com/</a:t>
            </a:r>
            <a:endParaRPr lang="en-US" sz="18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Get start |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terdapat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3 project yang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bisa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dipilih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yakni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Image, Audio dan Pose</a:t>
            </a:r>
          </a:p>
          <a:p>
            <a:pPr marL="28575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</a:pP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Pilih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Image Project |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Pilih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class 1: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ubah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dengan tulisan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kiri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28575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</a:pP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Pilih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Webcam, setting Delay 2s, duration 4s, record for 4s | Ambil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datanya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28575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</a:pP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Lakukan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hal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yg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sama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untuk class 2: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ubah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dengan tulisan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kanan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28575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⮚"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Lalu train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modelnya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dan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lakukan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latin typeface="Arial"/>
                <a:ea typeface="Arial"/>
                <a:cs typeface="Arial"/>
                <a:sym typeface="Arial"/>
              </a:rPr>
              <a:t>pengetesan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74803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88" y="2829668"/>
            <a:ext cx="10080625" cy="62670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TERIMA KASIH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8658" y="3715746"/>
            <a:ext cx="2596506" cy="421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38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2677</TotalTime>
  <Words>1549</Words>
  <Application>Microsoft Office PowerPoint</Application>
  <PresentationFormat>Widescreen</PresentationFormat>
  <Paragraphs>175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Calibri</vt:lpstr>
      <vt:lpstr>Calibri Light</vt:lpstr>
      <vt:lpstr>Inter Semibold</vt:lpstr>
      <vt:lpstr>Montserrat</vt:lpstr>
      <vt:lpstr>Montserrat Light</vt:lpstr>
      <vt:lpstr>Noto Sans Symbols</vt:lpstr>
      <vt:lpstr>proxima-nova</vt:lpstr>
      <vt:lpstr>Roboto</vt:lpstr>
      <vt:lpstr>Roboto Black</vt:lpstr>
      <vt:lpstr>Roboto Light</vt:lpstr>
      <vt:lpstr>Source Sans Pro</vt:lpstr>
      <vt:lpstr>Times New Roman</vt:lpstr>
      <vt:lpstr>Wingdings</vt:lpstr>
      <vt:lpstr>Office Theme</vt:lpstr>
      <vt:lpstr>Pengenalan AI dan Pemanfaatan AI dalam Dunia Pendidikan </vt:lpstr>
      <vt:lpstr>PowerPoint Presentation</vt:lpstr>
      <vt:lpstr>Artificial Intelligence (AI)</vt:lpstr>
      <vt:lpstr>Sejarah Perkembangan AI </vt:lpstr>
      <vt:lpstr>Domain AI</vt:lpstr>
      <vt:lpstr>Bidang keilmuan terkait AI</vt:lpstr>
      <vt:lpstr>Apa itu Machine Learning?</vt:lpstr>
      <vt:lpstr>PowerPoint Presentation</vt:lpstr>
      <vt:lpstr>Data to Wisdom - DIKW hierarchy</vt:lpstr>
      <vt:lpstr>Artificial Intelligence Bagaimana? (aliran data untuk AI)</vt:lpstr>
      <vt:lpstr>Contoh Penerapan AI</vt:lpstr>
      <vt:lpstr>OpenAI</vt:lpstr>
      <vt:lpstr>Bagaimana cara kerja ChatGPT</vt:lpstr>
      <vt:lpstr>Pengunaan ChatGPT</vt:lpstr>
      <vt:lpstr>Pemanfaatan AI dalam Dunia Pendidikan</vt:lpstr>
      <vt:lpstr>Pemanfaatan AI dalam Dunia Pendidikan (2)</vt:lpstr>
      <vt:lpstr>Pemanfaatan AI dalam Dunia Pendidikan (3)</vt:lpstr>
      <vt:lpstr>AI Research Assistant</vt:lpstr>
      <vt:lpstr>Peluang Implementasi AI di Sekolah</vt:lpstr>
      <vt:lpstr>Pembelajaran dengan teachable machine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SonicMaster</dc:creator>
  <cp:lastModifiedBy>Bambang  Prasetya Adhi</cp:lastModifiedBy>
  <cp:revision>481</cp:revision>
  <dcterms:created xsi:type="dcterms:W3CDTF">2018-02-26T08:38:40Z</dcterms:created>
  <dcterms:modified xsi:type="dcterms:W3CDTF">2023-03-30T05:52:50Z</dcterms:modified>
</cp:coreProperties>
</file>