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B79F01B-8A14-4CB7-9B9B-9CD6BED57468}" type="datetimeFigureOut">
              <a:rPr lang="en-US" smtClean="0"/>
              <a:t>12/6/2025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57A48A1-DC2C-4AA4-B966-992902A498A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989320"/>
            <a:ext cx="818388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27" y="533400"/>
            <a:ext cx="8375073" cy="5592763"/>
          </a:xfrm>
        </p:spPr>
        <p:txBody>
          <a:bodyPr>
            <a:normAutofit fontScale="25000" lnSpcReduction="20000"/>
          </a:bodyPr>
          <a:lstStyle/>
          <a:p>
            <a:endParaRPr lang="en-US" sz="2400" b="1" dirty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5800" b="1" dirty="0" smtClean="0">
                <a:solidFill>
                  <a:srgbClr val="00B050"/>
                </a:solidFill>
                <a:latin typeface="Arial Black" pitchFamily="34" charset="0"/>
              </a:rPr>
              <a:t>       </a:t>
            </a:r>
          </a:p>
          <a:p>
            <a:pPr marL="0" indent="0" algn="ctr">
              <a:buNone/>
            </a:pPr>
            <a:r>
              <a:rPr lang="en-US" sz="11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Black" pitchFamily="34" charset="0"/>
              </a:rPr>
              <a:t>TIGA PADANAN KEHIDUPAN</a:t>
            </a:r>
            <a:endParaRPr lang="en-US" sz="128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56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en-US" sz="56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32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3200" b="1" dirty="0">
              <a:solidFill>
                <a:srgbClr val="C00000"/>
              </a:solidFill>
              <a:latin typeface="Arial Black" pitchFamily="34" charset="0"/>
            </a:endParaRPr>
          </a:p>
          <a:p>
            <a:pPr marL="0" indent="0">
              <a:buNone/>
            </a:pPr>
            <a:endParaRPr lang="en-US" sz="5100" b="1" dirty="0" smtClean="0">
              <a:latin typeface="Arial Black" pitchFamily="34" charset="0"/>
            </a:endParaRPr>
          </a:p>
          <a:p>
            <a:pPr>
              <a:buFont typeface="Arial"/>
              <a:buChar char="•"/>
            </a:pPr>
            <a:endParaRPr lang="en-US" sz="8000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9600" dirty="0" smtClean="0">
                <a:latin typeface="Arial Black" pitchFamily="34" charset="0"/>
              </a:rPr>
              <a:t>1. </a:t>
            </a:r>
            <a:r>
              <a:rPr lang="en-US" sz="9600" dirty="0" err="1" smtClean="0">
                <a:latin typeface="Arial Black" pitchFamily="34" charset="0"/>
              </a:rPr>
              <a:t>Cinta</a:t>
            </a:r>
            <a:r>
              <a:rPr lang="en-US" sz="9600" dirty="0" smtClean="0">
                <a:latin typeface="Arial Black" pitchFamily="34" charset="0"/>
              </a:rPr>
              <a:t> Allah SWT </a:t>
            </a:r>
            <a:r>
              <a:rPr lang="en-US" sz="9600" dirty="0" err="1" smtClean="0">
                <a:latin typeface="Arial Black" pitchFamily="34" charset="0"/>
              </a:rPr>
              <a:t>dan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Rasul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Nabi</a:t>
            </a:r>
            <a:r>
              <a:rPr lang="en-US" sz="9600" dirty="0" smtClean="0">
                <a:latin typeface="Arial Black" pitchFamily="34" charset="0"/>
              </a:rPr>
              <a:t> Muhammad</a:t>
            </a:r>
          </a:p>
          <a:p>
            <a:pPr marL="0" indent="0">
              <a:buNone/>
            </a:pPr>
            <a:r>
              <a:rPr lang="en-US" sz="9600" dirty="0" smtClean="0">
                <a:latin typeface="Arial Black" pitchFamily="34" charset="0"/>
              </a:rPr>
              <a:t>    SAW – </a:t>
            </a:r>
            <a:r>
              <a:rPr lang="en-US" sz="9600" dirty="0" err="1">
                <a:latin typeface="Arial Black" pitchFamily="34" charset="0"/>
              </a:rPr>
              <a:t>M</a:t>
            </a:r>
            <a:r>
              <a:rPr lang="en-US" sz="9600" dirty="0" err="1" smtClean="0">
                <a:latin typeface="Arial Black" pitchFamily="34" charset="0"/>
              </a:rPr>
              <a:t>emantapkan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Iman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Taqwa</a:t>
            </a:r>
            <a:endParaRPr lang="en-US" sz="9600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9600" dirty="0" smtClean="0">
                <a:latin typeface="Arial Black" pitchFamily="34" charset="0"/>
              </a:rPr>
              <a:t>2. </a:t>
            </a:r>
            <a:r>
              <a:rPr lang="en-US" sz="9600" dirty="0" err="1" smtClean="0">
                <a:latin typeface="Arial Black" pitchFamily="34" charset="0"/>
              </a:rPr>
              <a:t>Shalat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dan</a:t>
            </a:r>
            <a:r>
              <a:rPr lang="en-US" sz="9600" dirty="0" smtClean="0">
                <a:latin typeface="Arial Black" pitchFamily="34" charset="0"/>
              </a:rPr>
              <a:t> Zakat – </a:t>
            </a:r>
            <a:r>
              <a:rPr lang="en-US" sz="9600" dirty="0" err="1" smtClean="0">
                <a:latin typeface="Arial Black" pitchFamily="34" charset="0"/>
              </a:rPr>
              <a:t>Keimbangkan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Antara</a:t>
            </a:r>
            <a:r>
              <a:rPr lang="en-US" sz="9600" dirty="0" smtClean="0">
                <a:latin typeface="Arial Black" pitchFamily="34" charset="0"/>
              </a:rPr>
              <a:t> </a:t>
            </a:r>
          </a:p>
          <a:p>
            <a:pPr marL="0" indent="0">
              <a:buNone/>
            </a:pPr>
            <a:r>
              <a:rPr lang="en-US" sz="9600" dirty="0">
                <a:latin typeface="Arial Black" pitchFamily="34" charset="0"/>
              </a:rPr>
              <a:t> </a:t>
            </a:r>
            <a:r>
              <a:rPr lang="en-US" sz="9600" dirty="0" smtClean="0">
                <a:latin typeface="Arial Black" pitchFamily="34" charset="0"/>
              </a:rPr>
              <a:t>   Spiritual </a:t>
            </a:r>
            <a:r>
              <a:rPr lang="en-US" sz="9600" dirty="0" err="1" smtClean="0">
                <a:latin typeface="Arial Black" pitchFamily="34" charset="0"/>
              </a:rPr>
              <a:t>dan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Sosial</a:t>
            </a:r>
            <a:endParaRPr lang="en-US" sz="9600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9600" dirty="0" smtClean="0">
                <a:latin typeface="Arial Black" pitchFamily="34" charset="0"/>
              </a:rPr>
              <a:t>3. </a:t>
            </a:r>
            <a:r>
              <a:rPr lang="en-US" sz="9600" dirty="0" err="1" smtClean="0">
                <a:latin typeface="Arial Black" pitchFamily="34" charset="0"/>
              </a:rPr>
              <a:t>Bersyukur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Anugrah</a:t>
            </a:r>
            <a:r>
              <a:rPr lang="en-US" sz="9600" dirty="0" smtClean="0">
                <a:latin typeface="Arial Black" pitchFamily="34" charset="0"/>
              </a:rPr>
              <a:t> Allah SWT </a:t>
            </a:r>
            <a:r>
              <a:rPr lang="en-US" sz="9600" dirty="0" err="1" smtClean="0">
                <a:latin typeface="Arial Black" pitchFamily="34" charset="0"/>
              </a:rPr>
              <a:t>dan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Terima</a:t>
            </a:r>
            <a:r>
              <a:rPr lang="en-US" sz="9600" dirty="0" smtClean="0">
                <a:latin typeface="Arial Black" pitchFamily="34" charset="0"/>
              </a:rPr>
              <a:t>  </a:t>
            </a:r>
          </a:p>
          <a:p>
            <a:pPr marL="0" indent="0">
              <a:buNone/>
            </a:pPr>
            <a:r>
              <a:rPr lang="en-US" sz="9600" dirty="0">
                <a:latin typeface="Arial Black" pitchFamily="34" charset="0"/>
              </a:rPr>
              <a:t> </a:t>
            </a:r>
            <a:r>
              <a:rPr lang="en-US" sz="9600" dirty="0" smtClean="0">
                <a:latin typeface="Arial Black" pitchFamily="34" charset="0"/>
              </a:rPr>
              <a:t>   </a:t>
            </a:r>
            <a:r>
              <a:rPr lang="en-US" sz="9600" dirty="0" err="1" smtClean="0">
                <a:latin typeface="Arial Black" pitchFamily="34" charset="0"/>
              </a:rPr>
              <a:t>kasih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kpd</a:t>
            </a:r>
            <a:r>
              <a:rPr lang="en-US" sz="9600" dirty="0" smtClean="0">
                <a:latin typeface="Arial Black" pitchFamily="34" charset="0"/>
              </a:rPr>
              <a:t> Orang </a:t>
            </a:r>
            <a:r>
              <a:rPr lang="en-US" sz="9600" dirty="0" err="1" smtClean="0">
                <a:latin typeface="Arial Black" pitchFamily="34" charset="0"/>
              </a:rPr>
              <a:t>tua</a:t>
            </a:r>
            <a:r>
              <a:rPr lang="en-US" sz="9600" dirty="0" smtClean="0">
                <a:latin typeface="Arial Black" pitchFamily="34" charset="0"/>
              </a:rPr>
              <a:t> – </a:t>
            </a:r>
            <a:r>
              <a:rPr lang="en-US" sz="9600" dirty="0" err="1" smtClean="0">
                <a:latin typeface="Arial Black" pitchFamily="34" charset="0"/>
              </a:rPr>
              <a:t>Sempurnakan</a:t>
            </a:r>
            <a:r>
              <a:rPr lang="en-US" sz="9600" dirty="0" smtClean="0">
                <a:latin typeface="Arial Black" pitchFamily="34" charset="0"/>
              </a:rPr>
              <a:t> </a:t>
            </a:r>
            <a:r>
              <a:rPr lang="en-US" sz="9600" dirty="0" err="1" smtClean="0">
                <a:latin typeface="Arial Black" pitchFamily="34" charset="0"/>
              </a:rPr>
              <a:t>akhlak</a:t>
            </a:r>
            <a:endParaRPr lang="en-US" sz="9600" dirty="0" smtClean="0">
              <a:latin typeface="Arial Black" pitchFamily="34" charset="0"/>
            </a:endParaRPr>
          </a:p>
          <a:p>
            <a:pPr marL="0" lvl="0" indent="0">
              <a:buClr>
                <a:srgbClr val="0F6FC6"/>
              </a:buClr>
              <a:buNone/>
            </a:pPr>
            <a:endParaRPr lang="en-US" sz="8600" b="1" dirty="0">
              <a:solidFill>
                <a:prstClr val="white"/>
              </a:solidFill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8600" b="1" dirty="0" smtClean="0">
                <a:solidFill>
                  <a:prstClr val="white"/>
                </a:solidFill>
                <a:latin typeface="Arial Black" pitchFamily="34" charset="0"/>
              </a:rPr>
              <a:t> </a:t>
            </a:r>
            <a:endParaRPr lang="en-US" sz="8600" b="1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7000" b="1" dirty="0" smtClean="0">
                <a:latin typeface="Arial Black" pitchFamily="34" charset="0"/>
              </a:rPr>
              <a:t> </a:t>
            </a:r>
            <a:endParaRPr lang="en-US" sz="40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3500" b="1" dirty="0" smtClean="0">
                <a:solidFill>
                  <a:srgbClr val="C00000"/>
                </a:solidFill>
                <a:latin typeface="Arial Black" pitchFamily="34" charset="0"/>
              </a:rPr>
              <a:t>          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C00000"/>
                </a:solidFill>
                <a:latin typeface="Arial Black" pitchFamily="34" charset="0"/>
              </a:rPr>
              <a:t>                     </a:t>
            </a:r>
            <a:r>
              <a:rPr lang="en-US" sz="3500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endParaRPr lang="en-US" sz="3500" b="1" dirty="0" smtClean="0">
              <a:solidFill>
                <a:srgbClr val="FFC000"/>
              </a:solidFill>
              <a:latin typeface="Arial Black" pitchFamily="34" charset="0"/>
            </a:endParaRPr>
          </a:p>
          <a:p>
            <a:pPr marL="0" indent="0">
              <a:buNone/>
            </a:pPr>
            <a:endParaRPr lang="en-US" sz="2400" b="1" i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400" b="1" i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2400" b="1" i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sz="3300" b="1" i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5500" b="1" i="1" dirty="0" err="1" smtClean="0">
                <a:solidFill>
                  <a:srgbClr val="FFFF00"/>
                </a:solidFill>
              </a:rPr>
              <a:t>Sabtu</a:t>
            </a:r>
            <a:r>
              <a:rPr lang="en-US" sz="5500" b="1" i="1" dirty="0" smtClean="0">
                <a:solidFill>
                  <a:srgbClr val="FFFF00"/>
                </a:solidFill>
              </a:rPr>
              <a:t> 06 </a:t>
            </a:r>
            <a:r>
              <a:rPr lang="en-US" sz="5500" b="1" i="1" dirty="0" err="1" smtClean="0">
                <a:solidFill>
                  <a:srgbClr val="FFFF00"/>
                </a:solidFill>
              </a:rPr>
              <a:t>Desember</a:t>
            </a:r>
            <a:r>
              <a:rPr lang="en-US" sz="5500" b="1" i="1" dirty="0" smtClean="0">
                <a:solidFill>
                  <a:srgbClr val="FFFF00"/>
                </a:solidFill>
              </a:rPr>
              <a:t> 2025</a:t>
            </a:r>
          </a:p>
          <a:p>
            <a:pPr marL="0" indent="0" algn="ctr">
              <a:buNone/>
            </a:pPr>
            <a:r>
              <a:rPr lang="en-US" sz="2400" b="1" i="1" dirty="0" smtClean="0">
                <a:solidFill>
                  <a:srgbClr val="FFC000"/>
                </a:solidFill>
              </a:rPr>
              <a:t> </a:t>
            </a:r>
            <a:endParaRPr lang="en-US" sz="1800" b="1" i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1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  </a:t>
            </a:r>
            <a:endParaRPr 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thamr\OneDrive\Pictures\logo yptd 201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10993"/>
            <a:ext cx="1182933" cy="118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897" y="4605325"/>
            <a:ext cx="2025445" cy="9942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4578943"/>
            <a:ext cx="1000683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0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434</TotalTime>
  <Words>58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thamrindahlan@hotmail.com</dc:creator>
  <cp:lastModifiedBy>thamrindahlan@hotmail.com</cp:lastModifiedBy>
  <cp:revision>32</cp:revision>
  <dcterms:created xsi:type="dcterms:W3CDTF">2025-07-13T23:44:35Z</dcterms:created>
  <dcterms:modified xsi:type="dcterms:W3CDTF">2025-12-05T23:29:13Z</dcterms:modified>
</cp:coreProperties>
</file>